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454" r:id="rId4"/>
    <p:sldId id="468" r:id="rId5"/>
    <p:sldId id="455" r:id="rId6"/>
    <p:sldId id="456" r:id="rId7"/>
    <p:sldId id="457" r:id="rId8"/>
    <p:sldId id="458" r:id="rId9"/>
    <p:sldId id="459" r:id="rId10"/>
    <p:sldId id="460" r:id="rId11"/>
    <p:sldId id="461" r:id="rId12"/>
    <p:sldId id="462" r:id="rId13"/>
    <p:sldId id="465" r:id="rId14"/>
    <p:sldId id="467" r:id="rId15"/>
    <p:sldId id="475" r:id="rId16"/>
    <p:sldId id="469" r:id="rId17"/>
    <p:sldId id="474" r:id="rId18"/>
    <p:sldId id="470" r:id="rId19"/>
    <p:sldId id="471" r:id="rId20"/>
    <p:sldId id="472" r:id="rId21"/>
    <p:sldId id="476" r:id="rId22"/>
    <p:sldId id="4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A65CA-3159-D64A-85C9-F77F8AF24B7F}" v="287" dt="2022-05-24T16:30:39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8"/>
    <p:restoredTop sz="95748"/>
  </p:normalViewPr>
  <p:slideViewPr>
    <p:cSldViewPr snapToGrid="0" snapToObjects="1">
      <p:cViewPr varScale="1">
        <p:scale>
          <a:sx n="66" d="100"/>
          <a:sy n="66" d="100"/>
        </p:scale>
        <p:origin x="22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a Murray" userId="5009277f-9670-4114-9d5d-e17a48195d43" providerId="ADAL" clId="{6DEA65CA-3159-D64A-85C9-F77F8AF24B7F}"/>
    <pc:docChg chg="undo redo custSel addSld delSld modSld sldOrd">
      <pc:chgData name="Ira Murray" userId="5009277f-9670-4114-9d5d-e17a48195d43" providerId="ADAL" clId="{6DEA65CA-3159-D64A-85C9-F77F8AF24B7F}" dt="2022-05-24T16:32:09.392" v="5246"/>
      <pc:docMkLst>
        <pc:docMk/>
      </pc:docMkLst>
      <pc:sldChg chg="addSp delSp delDesignElem">
        <pc:chgData name="Ira Murray" userId="5009277f-9670-4114-9d5d-e17a48195d43" providerId="ADAL" clId="{6DEA65CA-3159-D64A-85C9-F77F8AF24B7F}" dt="2022-05-24T03:49:30.723" v="1907"/>
        <pc:sldMkLst>
          <pc:docMk/>
          <pc:sldMk cId="417166403" sldId="256"/>
        </pc:sldMkLst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417166403" sldId="256"/>
            <ac:spMk id="9" creationId="{0671A8AE-40A1-4631-A6B8-581AFF065482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417166403" sldId="256"/>
            <ac:spMk id="11" creationId="{A44CD100-6267-4E62-AA64-2182A3A6A1C0}"/>
          </ac:spMkLst>
        </pc:spChg>
      </pc:sldChg>
      <pc:sldChg chg="addSp delSp modSp mod delDesignElem">
        <pc:chgData name="Ira Murray" userId="5009277f-9670-4114-9d5d-e17a48195d43" providerId="ADAL" clId="{6DEA65CA-3159-D64A-85C9-F77F8AF24B7F}" dt="2022-05-24T15:16:59.475" v="4146" actId="113"/>
        <pc:sldMkLst>
          <pc:docMk/>
          <pc:sldMk cId="2193018377" sldId="257"/>
        </pc:sldMkLst>
        <pc:spChg chg="mod ord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3" creationId="{0AB335B8-99C9-9EF9-C9B6-0CD3D76AFF7E}"/>
          </ac:spMkLst>
        </pc:spChg>
        <pc:spChg chg="mod">
          <ac:chgData name="Ira Murray" userId="5009277f-9670-4114-9d5d-e17a48195d43" providerId="ADAL" clId="{6DEA65CA-3159-D64A-85C9-F77F8AF24B7F}" dt="2022-05-24T15:15:55.722" v="4124" actId="27636"/>
          <ac:spMkLst>
            <pc:docMk/>
            <pc:sldMk cId="2193018377" sldId="257"/>
            <ac:spMk id="4" creationId="{CCE93C3D-DDD3-C570-41F6-B3FE571C84CB}"/>
          </ac:spMkLst>
        </pc:spChg>
        <pc:spChg chg="add mod">
          <ac:chgData name="Ira Murray" userId="5009277f-9670-4114-9d5d-e17a48195d43" providerId="ADAL" clId="{6DEA65CA-3159-D64A-85C9-F77F8AF24B7F}" dt="2022-05-24T15:16:59.475" v="4146" actId="113"/>
          <ac:spMkLst>
            <pc:docMk/>
            <pc:sldMk cId="2193018377" sldId="257"/>
            <ac:spMk id="5" creationId="{5F785F58-34C1-8979-C15B-727228F8B701}"/>
          </ac:spMkLst>
        </pc:spChg>
        <pc:spChg chg="add del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10" creationId="{8380AD67-C5CA-4918-B4BB-C359BB03EEDD}"/>
          </ac:spMkLst>
        </pc:spChg>
        <pc:spChg chg="add del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12" creationId="{EABAD4DA-87BA-4F70-9EF0-45C6BCF17823}"/>
          </ac:spMkLst>
        </pc:spChg>
        <pc:spChg chg="add del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14" creationId="{915128D9-2797-47FA-B6FE-EC24E6B8437A}"/>
          </ac:spMkLst>
        </pc:spChg>
        <pc:spChg chg="add del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19" creationId="{8FC9BE17-9A7B-462D-AE50-3D8777387304}"/>
          </ac:spMkLst>
        </pc:spChg>
        <pc:spChg chg="add del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21" creationId="{3EBE8569-6AEC-4B8C-8D53-2DE337CDBA65}"/>
          </ac:spMkLst>
        </pc:spChg>
        <pc:spChg chg="add del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23" creationId="{55D4142C-5077-457F-A6AD-3FECFDB39685}"/>
          </ac:spMkLst>
        </pc:spChg>
        <pc:spChg chg="add del">
          <ac:chgData name="Ira Murray" userId="5009277f-9670-4114-9d5d-e17a48195d43" providerId="ADAL" clId="{6DEA65CA-3159-D64A-85C9-F77F8AF24B7F}" dt="2022-05-24T04:09:56.639" v="2360" actId="26606"/>
          <ac:spMkLst>
            <pc:docMk/>
            <pc:sldMk cId="2193018377" sldId="257"/>
            <ac:spMk id="25" creationId="{7A5F0580-5EE9-419F-96EE-B6529EF6E7D0}"/>
          </ac:spMkLst>
        </pc:spChg>
        <pc:picChg chg="mod">
          <ac:chgData name="Ira Murray" userId="5009277f-9670-4114-9d5d-e17a48195d43" providerId="ADAL" clId="{6DEA65CA-3159-D64A-85C9-F77F8AF24B7F}" dt="2022-05-24T04:09:56.639" v="2360" actId="26606"/>
          <ac:picMkLst>
            <pc:docMk/>
            <pc:sldMk cId="2193018377" sldId="257"/>
            <ac:picMk id="6" creationId="{7B4E80C7-9F05-00DB-E677-771DED5AD1D0}"/>
          </ac:picMkLst>
        </pc:picChg>
      </pc:sldChg>
      <pc:sldChg chg="addSp delSp modSp delDesignElem">
        <pc:chgData name="Ira Murray" userId="5009277f-9670-4114-9d5d-e17a48195d43" providerId="ADAL" clId="{6DEA65CA-3159-D64A-85C9-F77F8AF24B7F}" dt="2022-05-24T15:17:22.409" v="4147"/>
        <pc:sldMkLst>
          <pc:docMk/>
          <pc:sldMk cId="1804280018" sldId="454"/>
        </pc:sldMkLst>
        <pc:spChg chg="add mod">
          <ac:chgData name="Ira Murray" userId="5009277f-9670-4114-9d5d-e17a48195d43" providerId="ADAL" clId="{6DEA65CA-3159-D64A-85C9-F77F8AF24B7F}" dt="2022-05-24T15:17:22.409" v="4147"/>
          <ac:spMkLst>
            <pc:docMk/>
            <pc:sldMk cId="1804280018" sldId="454"/>
            <ac:spMk id="20" creationId="{8D91AED2-AD15-F5AC-7748-E7FD03DE29CF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804280018" sldId="454"/>
            <ac:spMk id="1028" creationId="{2D6FBB9D-1CAA-4D05-AB33-BABDFE17B84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804280018" sldId="454"/>
            <ac:spMk id="1029" creationId="{04727B71-B4B6-4823-80A1-68C40B47511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804280018" sldId="454"/>
            <ac:spMk id="1030" creationId="{79A6DB05-9FB5-4B07-8675-74C23D4FD89D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804280018" sldId="454"/>
            <ac:spMk id="1031" creationId="{8108D317-7CBD-4897-BD1F-959436D2A3BE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804280018" sldId="454"/>
            <ac:spMk id="1032" creationId="{D6297641-8B9F-4767-9606-8A11313227BF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804280018" sldId="454"/>
            <ac:spMk id="1033" creationId="{D8F3CA65-EA00-46B4-9616-39E6853F7BED}"/>
          </ac:spMkLst>
        </pc:spChg>
        <pc:picChg chg="mod">
          <ac:chgData name="Ira Murray" userId="5009277f-9670-4114-9d5d-e17a48195d43" providerId="ADAL" clId="{6DEA65CA-3159-D64A-85C9-F77F8AF24B7F}" dt="2022-05-24T03:49:30.723" v="1907"/>
          <ac:picMkLst>
            <pc:docMk/>
            <pc:sldMk cId="1804280018" sldId="454"/>
            <ac:picMk id="1026" creationId="{F5521DC6-9F57-54F5-95B1-BEC40CB57BF3}"/>
          </ac:picMkLst>
        </pc:picChg>
      </pc:sldChg>
      <pc:sldChg chg="addSp delSp modSp new mod modClrScheme chgLayout">
        <pc:chgData name="Ira Murray" userId="5009277f-9670-4114-9d5d-e17a48195d43" providerId="ADAL" clId="{6DEA65CA-3159-D64A-85C9-F77F8AF24B7F}" dt="2022-05-24T15:18:27.115" v="4160" actId="27636"/>
        <pc:sldMkLst>
          <pc:docMk/>
          <pc:sldMk cId="3278959766" sldId="455"/>
        </pc:sldMkLst>
        <pc:spChg chg="add mod ord">
          <ac:chgData name="Ira Murray" userId="5009277f-9670-4114-9d5d-e17a48195d43" providerId="ADAL" clId="{6DEA65CA-3159-D64A-85C9-F77F8AF24B7F}" dt="2022-05-24T03:49:30.723" v="1907"/>
          <ac:spMkLst>
            <pc:docMk/>
            <pc:sldMk cId="3278959766" sldId="455"/>
            <ac:spMk id="2" creationId="{FD5015F4-E678-0F76-58AD-532D7FFD2985}"/>
          </ac:spMkLst>
        </pc:spChg>
        <pc:spChg chg="add del mod ord">
          <ac:chgData name="Ira Murray" userId="5009277f-9670-4114-9d5d-e17a48195d43" providerId="ADAL" clId="{6DEA65CA-3159-D64A-85C9-F77F8AF24B7F}" dt="2022-05-23T20:47:56.249" v="42" actId="700"/>
          <ac:spMkLst>
            <pc:docMk/>
            <pc:sldMk cId="3278959766" sldId="455"/>
            <ac:spMk id="3" creationId="{E3581BF3-59AF-C481-6B22-2E1CC69A1E6D}"/>
          </ac:spMkLst>
        </pc:spChg>
        <pc:spChg chg="add mod ord">
          <ac:chgData name="Ira Murray" userId="5009277f-9670-4114-9d5d-e17a48195d43" providerId="ADAL" clId="{6DEA65CA-3159-D64A-85C9-F77F8AF24B7F}" dt="2022-05-24T15:18:27.104" v="4159" actId="27636"/>
          <ac:spMkLst>
            <pc:docMk/>
            <pc:sldMk cId="3278959766" sldId="455"/>
            <ac:spMk id="4" creationId="{26E21D52-1D35-2372-B620-28223164ED90}"/>
          </ac:spMkLst>
        </pc:spChg>
        <pc:spChg chg="add mod ord">
          <ac:chgData name="Ira Murray" userId="5009277f-9670-4114-9d5d-e17a48195d43" providerId="ADAL" clId="{6DEA65CA-3159-D64A-85C9-F77F8AF24B7F}" dt="2022-05-24T15:18:27.115" v="4160" actId="27636"/>
          <ac:spMkLst>
            <pc:docMk/>
            <pc:sldMk cId="3278959766" sldId="455"/>
            <ac:spMk id="5" creationId="{0B1DB8F5-7B4D-2ED9-3F1B-F87BA10570FE}"/>
          </ac:spMkLst>
        </pc:spChg>
        <pc:spChg chg="add mod">
          <ac:chgData name="Ira Murray" userId="5009277f-9670-4114-9d5d-e17a48195d43" providerId="ADAL" clId="{6DEA65CA-3159-D64A-85C9-F77F8AF24B7F}" dt="2022-05-24T15:17:28.751" v="4149"/>
          <ac:spMkLst>
            <pc:docMk/>
            <pc:sldMk cId="3278959766" sldId="455"/>
            <ac:spMk id="6" creationId="{AA40A52B-3997-0C8A-1CD8-A85FDDABC233}"/>
          </ac:spMkLst>
        </pc:spChg>
      </pc:sldChg>
      <pc:sldChg chg="addSp delSp modSp add mod setBg delDesignElem">
        <pc:chgData name="Ira Murray" userId="5009277f-9670-4114-9d5d-e17a48195d43" providerId="ADAL" clId="{6DEA65CA-3159-D64A-85C9-F77F8AF24B7F}" dt="2022-05-24T15:17:36.497" v="4150"/>
        <pc:sldMkLst>
          <pc:docMk/>
          <pc:sldMk cId="2293289655" sldId="456"/>
        </pc:sldMkLst>
        <pc:spChg chg="mod">
          <ac:chgData name="Ira Murray" userId="5009277f-9670-4114-9d5d-e17a48195d43" providerId="ADAL" clId="{6DEA65CA-3159-D64A-85C9-F77F8AF24B7F}" dt="2022-05-23T21:11:39.073" v="765" actId="242"/>
          <ac:spMkLst>
            <pc:docMk/>
            <pc:sldMk cId="2293289655" sldId="456"/>
            <ac:spMk id="2" creationId="{FD5015F4-E678-0F76-58AD-532D7FFD2985}"/>
          </ac:spMkLst>
        </pc:spChg>
        <pc:spChg chg="del">
          <ac:chgData name="Ira Murray" userId="5009277f-9670-4114-9d5d-e17a48195d43" providerId="ADAL" clId="{6DEA65CA-3159-D64A-85C9-F77F8AF24B7F}" dt="2022-05-23T21:00:58.723" v="704" actId="478"/>
          <ac:spMkLst>
            <pc:docMk/>
            <pc:sldMk cId="2293289655" sldId="456"/>
            <ac:spMk id="4" creationId="{26E21D52-1D35-2372-B620-28223164ED90}"/>
          </ac:spMkLst>
        </pc:spChg>
        <pc:spChg chg="del">
          <ac:chgData name="Ira Murray" userId="5009277f-9670-4114-9d5d-e17a48195d43" providerId="ADAL" clId="{6DEA65CA-3159-D64A-85C9-F77F8AF24B7F}" dt="2022-05-23T21:01:03.318" v="705" actId="478"/>
          <ac:spMkLst>
            <pc:docMk/>
            <pc:sldMk cId="2293289655" sldId="456"/>
            <ac:spMk id="5" creationId="{0B1DB8F5-7B4D-2ED9-3F1B-F87BA10570FE}"/>
          </ac:spMkLst>
        </pc:spChg>
        <pc:spChg chg="add del mod">
          <ac:chgData name="Ira Murray" userId="5009277f-9670-4114-9d5d-e17a48195d43" providerId="ADAL" clId="{6DEA65CA-3159-D64A-85C9-F77F8AF24B7F}" dt="2022-05-23T21:03:19.189" v="706"/>
          <ac:spMkLst>
            <pc:docMk/>
            <pc:sldMk cId="2293289655" sldId="456"/>
            <ac:spMk id="6" creationId="{08734A3F-D1C4-16F3-238C-6ECC026D704F}"/>
          </ac:spMkLst>
        </pc:spChg>
        <pc:spChg chg="add del mod">
          <ac:chgData name="Ira Murray" userId="5009277f-9670-4114-9d5d-e17a48195d43" providerId="ADAL" clId="{6DEA65CA-3159-D64A-85C9-F77F8AF24B7F}" dt="2022-05-23T21:03:40.877" v="709" actId="26606"/>
          <ac:spMkLst>
            <pc:docMk/>
            <pc:sldMk cId="2293289655" sldId="456"/>
            <ac:spMk id="8" creationId="{3FDED811-9E3A-3663-B894-427B0693D13B}"/>
          </ac:spMkLst>
        </pc:spChg>
        <pc:spChg chg="add mod">
          <ac:chgData name="Ira Murray" userId="5009277f-9670-4114-9d5d-e17a48195d43" providerId="ADAL" clId="{6DEA65CA-3159-D64A-85C9-F77F8AF24B7F}" dt="2022-05-23T21:05:41.023" v="756" actId="114"/>
          <ac:spMkLst>
            <pc:docMk/>
            <pc:sldMk cId="2293289655" sldId="456"/>
            <ac:spMk id="11" creationId="{F2111BFF-13C2-C14F-07AE-9E9BA00673D9}"/>
          </ac:spMkLst>
        </pc:spChg>
        <pc:spChg chg="add del mod">
          <ac:chgData name="Ira Murray" userId="5009277f-9670-4114-9d5d-e17a48195d43" providerId="ADAL" clId="{6DEA65CA-3159-D64A-85C9-F77F8AF24B7F}" dt="2022-05-23T21:11:37.808" v="763" actId="767"/>
          <ac:spMkLst>
            <pc:docMk/>
            <pc:sldMk cId="2293289655" sldId="456"/>
            <ac:spMk id="12" creationId="{2439D136-A77E-F308-1B23-9297C78B6EC4}"/>
          </ac:spMkLst>
        </pc:spChg>
        <pc:spChg chg="add del mod">
          <ac:chgData name="Ira Murray" userId="5009277f-9670-4114-9d5d-e17a48195d43" providerId="ADAL" clId="{6DEA65CA-3159-D64A-85C9-F77F8AF24B7F}" dt="2022-05-24T14:53:02.022" v="3021" actId="478"/>
          <ac:spMkLst>
            <pc:docMk/>
            <pc:sldMk cId="2293289655" sldId="456"/>
            <ac:spMk id="14" creationId="{9676B34E-8F83-FBC6-82E0-72AD070ED460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93289655" sldId="456"/>
            <ac:spMk id="15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93289655" sldId="456"/>
            <ac:spMk id="17" creationId="{79F3C543-62EC-4433-9C93-A2CD8764E9B4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93289655" sldId="456"/>
            <ac:spMk id="19" creationId="{68AF5748-FED8-45BA-8631-26D1D10F324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93289655" sldId="456"/>
            <ac:spMk id="21" creationId="{AF2F604E-43BE-4DC3-B983-E071523364F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93289655" sldId="456"/>
            <ac:spMk id="23" creationId="{08C9B587-E65E-4B52-B37C-ABEBB6E87928}"/>
          </ac:spMkLst>
        </pc:spChg>
        <pc:spChg chg="add mod">
          <ac:chgData name="Ira Murray" userId="5009277f-9670-4114-9d5d-e17a48195d43" providerId="ADAL" clId="{6DEA65CA-3159-D64A-85C9-F77F8AF24B7F}" dt="2022-05-24T15:17:36.497" v="4150"/>
          <ac:spMkLst>
            <pc:docMk/>
            <pc:sldMk cId="2293289655" sldId="456"/>
            <ac:spMk id="24" creationId="{F3B8CB59-590F-F0E9-CE20-139C3F1EA123}"/>
          </ac:spMkLst>
        </pc:spChg>
        <pc:picChg chg="add del mod modCrop">
          <ac:chgData name="Ira Murray" userId="5009277f-9670-4114-9d5d-e17a48195d43" providerId="ADAL" clId="{6DEA65CA-3159-D64A-85C9-F77F8AF24B7F}" dt="2022-05-24T14:51:48.713" v="3005" actId="478"/>
          <ac:picMkLst>
            <pc:docMk/>
            <pc:sldMk cId="2293289655" sldId="456"/>
            <ac:picMk id="10" creationId="{E623C6DC-21B8-2237-D364-16E2E2117516}"/>
          </ac:picMkLst>
        </pc:picChg>
        <pc:picChg chg="add del mod">
          <ac:chgData name="Ira Murray" userId="5009277f-9670-4114-9d5d-e17a48195d43" providerId="ADAL" clId="{6DEA65CA-3159-D64A-85C9-F77F8AF24B7F}" dt="2022-05-24T14:51:46.229" v="3004"/>
          <ac:picMkLst>
            <pc:docMk/>
            <pc:sldMk cId="2293289655" sldId="456"/>
            <ac:picMk id="18" creationId="{8D872C41-BEFD-C5A5-99D5-F2F7DEAD16F5}"/>
          </ac:picMkLst>
        </pc:picChg>
        <pc:picChg chg="add mod">
          <ac:chgData name="Ira Murray" userId="5009277f-9670-4114-9d5d-e17a48195d43" providerId="ADAL" clId="{6DEA65CA-3159-D64A-85C9-F77F8AF24B7F}" dt="2022-05-24T14:51:49.782" v="3006"/>
          <ac:picMkLst>
            <pc:docMk/>
            <pc:sldMk cId="2293289655" sldId="456"/>
            <ac:picMk id="22" creationId="{107EC126-D26A-282D-5C60-A21D545DF175}"/>
          </ac:picMkLst>
        </pc:picChg>
      </pc:sldChg>
      <pc:sldChg chg="addSp delSp modSp add mod delDesignElem">
        <pc:chgData name="Ira Murray" userId="5009277f-9670-4114-9d5d-e17a48195d43" providerId="ADAL" clId="{6DEA65CA-3159-D64A-85C9-F77F8AF24B7F}" dt="2022-05-24T15:17:39.332" v="4151"/>
        <pc:sldMkLst>
          <pc:docMk/>
          <pc:sldMk cId="1375575487" sldId="457"/>
        </pc:sldMkLst>
        <pc:spChg chg="mod">
          <ac:chgData name="Ira Murray" userId="5009277f-9670-4114-9d5d-e17a48195d43" providerId="ADAL" clId="{6DEA65CA-3159-D64A-85C9-F77F8AF24B7F}" dt="2022-05-23T22:45:50.437" v="1526" actId="242"/>
          <ac:spMkLst>
            <pc:docMk/>
            <pc:sldMk cId="1375575487" sldId="457"/>
            <ac:spMk id="2" creationId="{FD5015F4-E678-0F76-58AD-532D7FFD2985}"/>
          </ac:spMkLst>
        </pc:spChg>
        <pc:spChg chg="add mod">
          <ac:chgData name="Ira Murray" userId="5009277f-9670-4114-9d5d-e17a48195d43" providerId="ADAL" clId="{6DEA65CA-3159-D64A-85C9-F77F8AF24B7F}" dt="2022-05-24T14:40:57.063" v="2388" actId="1076"/>
          <ac:spMkLst>
            <pc:docMk/>
            <pc:sldMk cId="1375575487" sldId="457"/>
            <ac:spMk id="3" creationId="{781BD60D-9716-96FA-967F-07F2CAA07240}"/>
          </ac:spMkLst>
        </pc:spChg>
        <pc:spChg chg="add mod">
          <ac:chgData name="Ira Murray" userId="5009277f-9670-4114-9d5d-e17a48195d43" providerId="ADAL" clId="{6DEA65CA-3159-D64A-85C9-F77F8AF24B7F}" dt="2022-05-24T14:45:48.709" v="2704" actId="1076"/>
          <ac:spMkLst>
            <pc:docMk/>
            <pc:sldMk cId="1375575487" sldId="457"/>
            <ac:spMk id="4" creationId="{DA8A208D-A9D1-B8D5-4A0F-3D29D57EE8EE}"/>
          </ac:spMkLst>
        </pc:spChg>
        <pc:spChg chg="add mod">
          <ac:chgData name="Ira Murray" userId="5009277f-9670-4114-9d5d-e17a48195d43" providerId="ADAL" clId="{6DEA65CA-3159-D64A-85C9-F77F8AF24B7F}" dt="2022-05-24T15:09:32.751" v="4107" actId="1076"/>
          <ac:spMkLst>
            <pc:docMk/>
            <pc:sldMk cId="1375575487" sldId="457"/>
            <ac:spMk id="5" creationId="{CD299BBF-2BE9-5DB1-D6DC-F90D4E7BE6B7}"/>
          </ac:spMkLst>
        </pc:spChg>
        <pc:spChg chg="add del mod">
          <ac:chgData name="Ira Murray" userId="5009277f-9670-4114-9d5d-e17a48195d43" providerId="ADAL" clId="{6DEA65CA-3159-D64A-85C9-F77F8AF24B7F}" dt="2022-05-24T14:53:09.474" v="3022" actId="478"/>
          <ac:spMkLst>
            <pc:docMk/>
            <pc:sldMk cId="1375575487" sldId="457"/>
            <ac:spMk id="7" creationId="{5C8C2277-CA6A-064B-9DD9-4E9FBBB42ABF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375575487" sldId="457"/>
            <ac:spMk id="15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375575487" sldId="457"/>
            <ac:spMk id="17" creationId="{79F3C543-62EC-4433-9C93-A2CD8764E9B4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375575487" sldId="457"/>
            <ac:spMk id="19" creationId="{68AF5748-FED8-45BA-8631-26D1D10F3246}"/>
          </ac:spMkLst>
        </pc:spChg>
        <pc:spChg chg="add mod">
          <ac:chgData name="Ira Murray" userId="5009277f-9670-4114-9d5d-e17a48195d43" providerId="ADAL" clId="{6DEA65CA-3159-D64A-85C9-F77F8AF24B7F}" dt="2022-05-24T15:17:39.332" v="4151"/>
          <ac:spMkLst>
            <pc:docMk/>
            <pc:sldMk cId="1375575487" sldId="457"/>
            <ac:spMk id="20" creationId="{4CBE0F89-DA8C-747E-0DAF-B99E302906CC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375575487" sldId="457"/>
            <ac:spMk id="21" creationId="{AF2F604E-43BE-4DC3-B983-E071523364F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375575487" sldId="457"/>
            <ac:spMk id="23" creationId="{08C9B587-E65E-4B52-B37C-ABEBB6E87928}"/>
          </ac:spMkLst>
        </pc:spChg>
        <pc:picChg chg="del">
          <ac:chgData name="Ira Murray" userId="5009277f-9670-4114-9d5d-e17a48195d43" providerId="ADAL" clId="{6DEA65CA-3159-D64A-85C9-F77F8AF24B7F}" dt="2022-05-24T14:51:55.199" v="3007" actId="478"/>
          <ac:picMkLst>
            <pc:docMk/>
            <pc:sldMk cId="1375575487" sldId="457"/>
            <ac:picMk id="10" creationId="{E623C6DC-21B8-2237-D364-16E2E2117516}"/>
          </ac:picMkLst>
        </pc:picChg>
        <pc:picChg chg="add mod">
          <ac:chgData name="Ira Murray" userId="5009277f-9670-4114-9d5d-e17a48195d43" providerId="ADAL" clId="{6DEA65CA-3159-D64A-85C9-F77F8AF24B7F}" dt="2022-05-24T14:53:46.145" v="3026" actId="171"/>
          <ac:picMkLst>
            <pc:docMk/>
            <pc:sldMk cId="1375575487" sldId="457"/>
            <ac:picMk id="16" creationId="{57187529-8609-7683-3881-3A9343CE6FB9}"/>
          </ac:picMkLst>
        </pc:picChg>
        <pc:picChg chg="add mod">
          <ac:chgData name="Ira Murray" userId="5009277f-9670-4114-9d5d-e17a48195d43" providerId="ADAL" clId="{6DEA65CA-3159-D64A-85C9-F77F8AF24B7F}" dt="2022-05-24T14:53:41.125" v="3025" actId="571"/>
          <ac:picMkLst>
            <pc:docMk/>
            <pc:sldMk cId="1375575487" sldId="457"/>
            <ac:picMk id="18" creationId="{FE68F680-6BC5-5714-5C10-FE37F96DA4C1}"/>
          </ac:picMkLst>
        </pc:picChg>
      </pc:sldChg>
      <pc:sldChg chg="addSp delSp modSp add mod delDesignElem">
        <pc:chgData name="Ira Murray" userId="5009277f-9670-4114-9d5d-e17a48195d43" providerId="ADAL" clId="{6DEA65CA-3159-D64A-85C9-F77F8AF24B7F}" dt="2022-05-24T15:17:42.264" v="4152"/>
        <pc:sldMkLst>
          <pc:docMk/>
          <pc:sldMk cId="3708724407" sldId="458"/>
        </pc:sldMkLst>
        <pc:spChg chg="mod">
          <ac:chgData name="Ira Murray" userId="5009277f-9670-4114-9d5d-e17a48195d43" providerId="ADAL" clId="{6DEA65CA-3159-D64A-85C9-F77F8AF24B7F}" dt="2022-05-23T22:46:04.366" v="1527" actId="242"/>
          <ac:spMkLst>
            <pc:docMk/>
            <pc:sldMk cId="3708724407" sldId="458"/>
            <ac:spMk id="2" creationId="{FD5015F4-E678-0F76-58AD-532D7FFD2985}"/>
          </ac:spMkLst>
        </pc:spChg>
        <pc:spChg chg="mod">
          <ac:chgData name="Ira Murray" userId="5009277f-9670-4114-9d5d-e17a48195d43" providerId="ADAL" clId="{6DEA65CA-3159-D64A-85C9-F77F8AF24B7F}" dt="2022-05-24T14:41:32.302" v="2389" actId="1076"/>
          <ac:spMkLst>
            <pc:docMk/>
            <pc:sldMk cId="3708724407" sldId="458"/>
            <ac:spMk id="3" creationId="{781BD60D-9716-96FA-967F-07F2CAA07240}"/>
          </ac:spMkLst>
        </pc:spChg>
        <pc:spChg chg="add mod">
          <ac:chgData name="Ira Murray" userId="5009277f-9670-4114-9d5d-e17a48195d43" providerId="ADAL" clId="{6DEA65CA-3159-D64A-85C9-F77F8AF24B7F}" dt="2022-05-24T14:47:29.658" v="2710"/>
          <ac:spMkLst>
            <pc:docMk/>
            <pc:sldMk cId="3708724407" sldId="458"/>
            <ac:spMk id="12" creationId="{85CC7D18-B74F-FFDF-3A03-7197127FFD3A}"/>
          </ac:spMkLst>
        </pc:spChg>
        <pc:spChg chg="add mod">
          <ac:chgData name="Ira Murray" userId="5009277f-9670-4114-9d5d-e17a48195d43" providerId="ADAL" clId="{6DEA65CA-3159-D64A-85C9-F77F8AF24B7F}" dt="2022-05-24T15:10:06.743" v="4109" actId="1076"/>
          <ac:spMkLst>
            <pc:docMk/>
            <pc:sldMk cId="3708724407" sldId="458"/>
            <ac:spMk id="13" creationId="{89BDB869-5FD7-1453-C1FF-E35CCB840043}"/>
          </ac:spMkLst>
        </pc:spChg>
        <pc:spChg chg="add mod">
          <ac:chgData name="Ira Murray" userId="5009277f-9670-4114-9d5d-e17a48195d43" providerId="ADAL" clId="{6DEA65CA-3159-D64A-85C9-F77F8AF24B7F}" dt="2022-05-24T15:17:42.264" v="4152"/>
          <ac:spMkLst>
            <pc:docMk/>
            <pc:sldMk cId="3708724407" sldId="458"/>
            <ac:spMk id="14" creationId="{33DE1AB7-B748-5A12-312A-906236F3096E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3708724407" sldId="458"/>
            <ac:spMk id="15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3708724407" sldId="458"/>
            <ac:spMk id="17" creationId="{79F3C543-62EC-4433-9C93-A2CD8764E9B4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3708724407" sldId="458"/>
            <ac:spMk id="19" creationId="{68AF5748-FED8-45BA-8631-26D1D10F324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3708724407" sldId="458"/>
            <ac:spMk id="21" creationId="{AF2F604E-43BE-4DC3-B983-E071523364F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3708724407" sldId="458"/>
            <ac:spMk id="23" creationId="{08C9B587-E65E-4B52-B37C-ABEBB6E87928}"/>
          </ac:spMkLst>
        </pc:spChg>
        <pc:picChg chg="mod">
          <ac:chgData name="Ira Murray" userId="5009277f-9670-4114-9d5d-e17a48195d43" providerId="ADAL" clId="{6DEA65CA-3159-D64A-85C9-F77F8AF24B7F}" dt="2022-05-24T14:51:25.886" v="3002" actId="1076"/>
          <ac:picMkLst>
            <pc:docMk/>
            <pc:sldMk cId="3708724407" sldId="458"/>
            <ac:picMk id="10" creationId="{E623C6DC-21B8-2237-D364-16E2E2117516}"/>
          </ac:picMkLst>
        </pc:picChg>
      </pc:sldChg>
      <pc:sldChg chg="addSp delSp modSp add mod delDesignElem">
        <pc:chgData name="Ira Murray" userId="5009277f-9670-4114-9d5d-e17a48195d43" providerId="ADAL" clId="{6DEA65CA-3159-D64A-85C9-F77F8AF24B7F}" dt="2022-05-24T15:17:45.813" v="4153"/>
        <pc:sldMkLst>
          <pc:docMk/>
          <pc:sldMk cId="221514388" sldId="459"/>
        </pc:sldMkLst>
        <pc:spChg chg="mod">
          <ac:chgData name="Ira Murray" userId="5009277f-9670-4114-9d5d-e17a48195d43" providerId="ADAL" clId="{6DEA65CA-3159-D64A-85C9-F77F8AF24B7F}" dt="2022-05-23T22:46:15.742" v="1528" actId="242"/>
          <ac:spMkLst>
            <pc:docMk/>
            <pc:sldMk cId="221514388" sldId="459"/>
            <ac:spMk id="2" creationId="{FD5015F4-E678-0F76-58AD-532D7FFD2985}"/>
          </ac:spMkLst>
        </pc:spChg>
        <pc:spChg chg="mod">
          <ac:chgData name="Ira Murray" userId="5009277f-9670-4114-9d5d-e17a48195d43" providerId="ADAL" clId="{6DEA65CA-3159-D64A-85C9-F77F8AF24B7F}" dt="2022-05-24T14:41:55.784" v="2390" actId="1076"/>
          <ac:spMkLst>
            <pc:docMk/>
            <pc:sldMk cId="221514388" sldId="459"/>
            <ac:spMk id="3" creationId="{781BD60D-9716-96FA-967F-07F2CAA07240}"/>
          </ac:spMkLst>
        </pc:spChg>
        <pc:spChg chg="add del mod">
          <ac:chgData name="Ira Murray" userId="5009277f-9670-4114-9d5d-e17a48195d43" providerId="ADAL" clId="{6DEA65CA-3159-D64A-85C9-F77F8AF24B7F}" dt="2022-05-24T14:52:52.311" v="3020" actId="478"/>
          <ac:spMkLst>
            <pc:docMk/>
            <pc:sldMk cId="221514388" sldId="459"/>
            <ac:spMk id="5" creationId="{411F2B53-46CB-2B66-9F78-7B3B4DFD5903}"/>
          </ac:spMkLst>
        </pc:spChg>
        <pc:spChg chg="add mod">
          <ac:chgData name="Ira Murray" userId="5009277f-9670-4114-9d5d-e17a48195d43" providerId="ADAL" clId="{6DEA65CA-3159-D64A-85C9-F77F8AF24B7F}" dt="2022-05-24T14:47:33.127" v="2711"/>
          <ac:spMkLst>
            <pc:docMk/>
            <pc:sldMk cId="221514388" sldId="459"/>
            <ac:spMk id="12" creationId="{A6C6A04E-ED11-3C4E-0713-A22ADDC93A4A}"/>
          </ac:spMkLst>
        </pc:spChg>
        <pc:spChg chg="add mod">
          <ac:chgData name="Ira Murray" userId="5009277f-9670-4114-9d5d-e17a48195d43" providerId="ADAL" clId="{6DEA65CA-3159-D64A-85C9-F77F8AF24B7F}" dt="2022-05-24T15:10:23.930" v="4111" actId="1076"/>
          <ac:spMkLst>
            <pc:docMk/>
            <pc:sldMk cId="221514388" sldId="459"/>
            <ac:spMk id="13" creationId="{564D77DE-0B83-73F7-1E7D-B7E15D73222F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1514388" sldId="459"/>
            <ac:spMk id="15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1514388" sldId="459"/>
            <ac:spMk id="17" creationId="{79F3C543-62EC-4433-9C93-A2CD8764E9B4}"/>
          </ac:spMkLst>
        </pc:spChg>
        <pc:spChg chg="add mod">
          <ac:chgData name="Ira Murray" userId="5009277f-9670-4114-9d5d-e17a48195d43" providerId="ADAL" clId="{6DEA65CA-3159-D64A-85C9-F77F8AF24B7F}" dt="2022-05-24T15:17:45.813" v="4153"/>
          <ac:spMkLst>
            <pc:docMk/>
            <pc:sldMk cId="221514388" sldId="459"/>
            <ac:spMk id="18" creationId="{989FFC7B-DAF4-3375-1DD7-727226C71DF1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1514388" sldId="459"/>
            <ac:spMk id="19" creationId="{68AF5748-FED8-45BA-8631-26D1D10F324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1514388" sldId="459"/>
            <ac:spMk id="21" creationId="{AF2F604E-43BE-4DC3-B983-E071523364F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21514388" sldId="459"/>
            <ac:spMk id="23" creationId="{08C9B587-E65E-4B52-B37C-ABEBB6E87928}"/>
          </ac:spMkLst>
        </pc:spChg>
        <pc:picChg chg="del">
          <ac:chgData name="Ira Murray" userId="5009277f-9670-4114-9d5d-e17a48195d43" providerId="ADAL" clId="{6DEA65CA-3159-D64A-85C9-F77F8AF24B7F}" dt="2022-05-24T14:52:04.040" v="3009" actId="478"/>
          <ac:picMkLst>
            <pc:docMk/>
            <pc:sldMk cId="221514388" sldId="459"/>
            <ac:picMk id="10" creationId="{E623C6DC-21B8-2237-D364-16E2E2117516}"/>
          </ac:picMkLst>
        </pc:picChg>
        <pc:picChg chg="add mod">
          <ac:chgData name="Ira Murray" userId="5009277f-9670-4114-9d5d-e17a48195d43" providerId="ADAL" clId="{6DEA65CA-3159-D64A-85C9-F77F8AF24B7F}" dt="2022-05-24T14:54:36.276" v="3029" actId="171"/>
          <ac:picMkLst>
            <pc:docMk/>
            <pc:sldMk cId="221514388" sldId="459"/>
            <ac:picMk id="16" creationId="{1567F7AD-D0A5-ED12-706C-5132BF7B6FE7}"/>
          </ac:picMkLst>
        </pc:picChg>
      </pc:sldChg>
      <pc:sldChg chg="addSp delSp modSp add mod delDesignElem">
        <pc:chgData name="Ira Murray" userId="5009277f-9670-4114-9d5d-e17a48195d43" providerId="ADAL" clId="{6DEA65CA-3159-D64A-85C9-F77F8AF24B7F}" dt="2022-05-24T15:17:49.211" v="4154"/>
        <pc:sldMkLst>
          <pc:docMk/>
          <pc:sldMk cId="147825244" sldId="460"/>
        </pc:sldMkLst>
        <pc:spChg chg="mod">
          <ac:chgData name="Ira Murray" userId="5009277f-9670-4114-9d5d-e17a48195d43" providerId="ADAL" clId="{6DEA65CA-3159-D64A-85C9-F77F8AF24B7F}" dt="2022-05-23T22:46:23.862" v="1529" actId="242"/>
          <ac:spMkLst>
            <pc:docMk/>
            <pc:sldMk cId="147825244" sldId="460"/>
            <ac:spMk id="2" creationId="{FD5015F4-E678-0F76-58AD-532D7FFD2985}"/>
          </ac:spMkLst>
        </pc:spChg>
        <pc:spChg chg="mod">
          <ac:chgData name="Ira Murray" userId="5009277f-9670-4114-9d5d-e17a48195d43" providerId="ADAL" clId="{6DEA65CA-3159-D64A-85C9-F77F8AF24B7F}" dt="2022-05-24T14:56:49.738" v="3214" actId="14100"/>
          <ac:spMkLst>
            <pc:docMk/>
            <pc:sldMk cId="147825244" sldId="460"/>
            <ac:spMk id="3" creationId="{781BD60D-9716-96FA-967F-07F2CAA07240}"/>
          </ac:spMkLst>
        </pc:spChg>
        <pc:spChg chg="add del mod">
          <ac:chgData name="Ira Murray" userId="5009277f-9670-4114-9d5d-e17a48195d43" providerId="ADAL" clId="{6DEA65CA-3159-D64A-85C9-F77F8AF24B7F}" dt="2022-05-24T14:52:48.752" v="3019" actId="478"/>
          <ac:spMkLst>
            <pc:docMk/>
            <pc:sldMk cId="147825244" sldId="460"/>
            <ac:spMk id="5" creationId="{6122AAFF-39E8-D6BA-E139-F276E4F00339}"/>
          </ac:spMkLst>
        </pc:spChg>
        <pc:spChg chg="add mod">
          <ac:chgData name="Ira Murray" userId="5009277f-9670-4114-9d5d-e17a48195d43" providerId="ADAL" clId="{6DEA65CA-3159-D64A-85C9-F77F8AF24B7F}" dt="2022-05-24T14:47:38.454" v="2712"/>
          <ac:spMkLst>
            <pc:docMk/>
            <pc:sldMk cId="147825244" sldId="460"/>
            <ac:spMk id="12" creationId="{22124AEA-5013-68A8-918B-4CCC22DB50F5}"/>
          </ac:spMkLst>
        </pc:spChg>
        <pc:spChg chg="add mod">
          <ac:chgData name="Ira Murray" userId="5009277f-9670-4114-9d5d-e17a48195d43" providerId="ADAL" clId="{6DEA65CA-3159-D64A-85C9-F77F8AF24B7F}" dt="2022-05-24T15:11:20.549" v="4118" actId="14100"/>
          <ac:spMkLst>
            <pc:docMk/>
            <pc:sldMk cId="147825244" sldId="460"/>
            <ac:spMk id="13" creationId="{882E4CCF-9C98-9A97-CB4E-A167B6875E71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47825244" sldId="460"/>
            <ac:spMk id="15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47825244" sldId="460"/>
            <ac:spMk id="17" creationId="{79F3C543-62EC-4433-9C93-A2CD8764E9B4}"/>
          </ac:spMkLst>
        </pc:spChg>
        <pc:spChg chg="add mod">
          <ac:chgData name="Ira Murray" userId="5009277f-9670-4114-9d5d-e17a48195d43" providerId="ADAL" clId="{6DEA65CA-3159-D64A-85C9-F77F8AF24B7F}" dt="2022-05-24T15:17:49.211" v="4154"/>
          <ac:spMkLst>
            <pc:docMk/>
            <pc:sldMk cId="147825244" sldId="460"/>
            <ac:spMk id="18" creationId="{0CF72A6C-68DF-6D26-758E-2BFFA638C507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47825244" sldId="460"/>
            <ac:spMk id="19" creationId="{68AF5748-FED8-45BA-8631-26D1D10F324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47825244" sldId="460"/>
            <ac:spMk id="21" creationId="{AF2F604E-43BE-4DC3-B983-E071523364F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47825244" sldId="460"/>
            <ac:spMk id="23" creationId="{08C9B587-E65E-4B52-B37C-ABEBB6E87928}"/>
          </ac:spMkLst>
        </pc:spChg>
        <pc:picChg chg="del">
          <ac:chgData name="Ira Murray" userId="5009277f-9670-4114-9d5d-e17a48195d43" providerId="ADAL" clId="{6DEA65CA-3159-D64A-85C9-F77F8AF24B7F}" dt="2022-05-24T14:52:16.545" v="3011" actId="478"/>
          <ac:picMkLst>
            <pc:docMk/>
            <pc:sldMk cId="147825244" sldId="460"/>
            <ac:picMk id="10" creationId="{E623C6DC-21B8-2237-D364-16E2E2117516}"/>
          </ac:picMkLst>
        </pc:picChg>
        <pc:picChg chg="add mod">
          <ac:chgData name="Ira Murray" userId="5009277f-9670-4114-9d5d-e17a48195d43" providerId="ADAL" clId="{6DEA65CA-3159-D64A-85C9-F77F8AF24B7F}" dt="2022-05-24T14:57:04.776" v="3215" actId="171"/>
          <ac:picMkLst>
            <pc:docMk/>
            <pc:sldMk cId="147825244" sldId="460"/>
            <ac:picMk id="16" creationId="{EA63909F-1C13-67A5-475A-AABFAFC8607C}"/>
          </ac:picMkLst>
        </pc:picChg>
      </pc:sldChg>
      <pc:sldChg chg="addSp delSp modSp add mod ord delDesignElem">
        <pc:chgData name="Ira Murray" userId="5009277f-9670-4114-9d5d-e17a48195d43" providerId="ADAL" clId="{6DEA65CA-3159-D64A-85C9-F77F8AF24B7F}" dt="2022-05-24T15:17:54.234" v="4155"/>
        <pc:sldMkLst>
          <pc:docMk/>
          <pc:sldMk cId="954348926" sldId="461"/>
        </pc:sldMkLst>
        <pc:spChg chg="mod">
          <ac:chgData name="Ira Murray" userId="5009277f-9670-4114-9d5d-e17a48195d43" providerId="ADAL" clId="{6DEA65CA-3159-D64A-85C9-F77F8AF24B7F}" dt="2022-05-23T22:46:34.216" v="1531" actId="242"/>
          <ac:spMkLst>
            <pc:docMk/>
            <pc:sldMk cId="954348926" sldId="461"/>
            <ac:spMk id="2" creationId="{FD5015F4-E678-0F76-58AD-532D7FFD2985}"/>
          </ac:spMkLst>
        </pc:spChg>
        <pc:spChg chg="mod">
          <ac:chgData name="Ira Murray" userId="5009277f-9670-4114-9d5d-e17a48195d43" providerId="ADAL" clId="{6DEA65CA-3159-D64A-85C9-F77F8AF24B7F}" dt="2022-05-24T14:42:22.847" v="2392" actId="1076"/>
          <ac:spMkLst>
            <pc:docMk/>
            <pc:sldMk cId="954348926" sldId="461"/>
            <ac:spMk id="3" creationId="{781BD60D-9716-96FA-967F-07F2CAA07240}"/>
          </ac:spMkLst>
        </pc:spChg>
        <pc:spChg chg="add del mod">
          <ac:chgData name="Ira Murray" userId="5009277f-9670-4114-9d5d-e17a48195d43" providerId="ADAL" clId="{6DEA65CA-3159-D64A-85C9-F77F8AF24B7F}" dt="2022-05-24T14:52:42.502" v="3018" actId="478"/>
          <ac:spMkLst>
            <pc:docMk/>
            <pc:sldMk cId="954348926" sldId="461"/>
            <ac:spMk id="5" creationId="{AE4D9878-7977-BB75-5412-1E174B40E97F}"/>
          </ac:spMkLst>
        </pc:spChg>
        <pc:spChg chg="add mod">
          <ac:chgData name="Ira Murray" userId="5009277f-9670-4114-9d5d-e17a48195d43" providerId="ADAL" clId="{6DEA65CA-3159-D64A-85C9-F77F8AF24B7F}" dt="2022-05-24T14:47:43.555" v="2713"/>
          <ac:spMkLst>
            <pc:docMk/>
            <pc:sldMk cId="954348926" sldId="461"/>
            <ac:spMk id="12" creationId="{D57D3016-9069-CB35-B6FB-BD05B9A2C691}"/>
          </ac:spMkLst>
        </pc:spChg>
        <pc:spChg chg="add mod">
          <ac:chgData name="Ira Murray" userId="5009277f-9670-4114-9d5d-e17a48195d43" providerId="ADAL" clId="{6DEA65CA-3159-D64A-85C9-F77F8AF24B7F}" dt="2022-05-24T15:10:56.209" v="4115" actId="1076"/>
          <ac:spMkLst>
            <pc:docMk/>
            <pc:sldMk cId="954348926" sldId="461"/>
            <ac:spMk id="13" creationId="{6AACB97C-EF56-309D-29DC-30F1A3AF1A1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954348926" sldId="461"/>
            <ac:spMk id="15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954348926" sldId="461"/>
            <ac:spMk id="17" creationId="{79F3C543-62EC-4433-9C93-A2CD8764E9B4}"/>
          </ac:spMkLst>
        </pc:spChg>
        <pc:spChg chg="add mod">
          <ac:chgData name="Ira Murray" userId="5009277f-9670-4114-9d5d-e17a48195d43" providerId="ADAL" clId="{6DEA65CA-3159-D64A-85C9-F77F8AF24B7F}" dt="2022-05-24T15:17:54.234" v="4155"/>
          <ac:spMkLst>
            <pc:docMk/>
            <pc:sldMk cId="954348926" sldId="461"/>
            <ac:spMk id="18" creationId="{5E41DC8C-10AC-B018-48E0-DDAE9DBF67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954348926" sldId="461"/>
            <ac:spMk id="19" creationId="{68AF5748-FED8-45BA-8631-26D1D10F324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954348926" sldId="461"/>
            <ac:spMk id="21" creationId="{AF2F604E-43BE-4DC3-B983-E071523364F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954348926" sldId="461"/>
            <ac:spMk id="23" creationId="{08C9B587-E65E-4B52-B37C-ABEBB6E87928}"/>
          </ac:spMkLst>
        </pc:spChg>
        <pc:picChg chg="del">
          <ac:chgData name="Ira Murray" userId="5009277f-9670-4114-9d5d-e17a48195d43" providerId="ADAL" clId="{6DEA65CA-3159-D64A-85C9-F77F8AF24B7F}" dt="2022-05-24T14:52:21.751" v="3013" actId="478"/>
          <ac:picMkLst>
            <pc:docMk/>
            <pc:sldMk cId="954348926" sldId="461"/>
            <ac:picMk id="10" creationId="{E623C6DC-21B8-2237-D364-16E2E2117516}"/>
          </ac:picMkLst>
        </pc:picChg>
        <pc:picChg chg="add mod">
          <ac:chgData name="Ira Murray" userId="5009277f-9670-4114-9d5d-e17a48195d43" providerId="ADAL" clId="{6DEA65CA-3159-D64A-85C9-F77F8AF24B7F}" dt="2022-05-24T14:58:55.846" v="3515" actId="171"/>
          <ac:picMkLst>
            <pc:docMk/>
            <pc:sldMk cId="954348926" sldId="461"/>
            <ac:picMk id="16" creationId="{40687798-DE1A-20A7-99D6-08533B845F28}"/>
          </ac:picMkLst>
        </pc:picChg>
      </pc:sldChg>
      <pc:sldChg chg="addSp delSp modSp add mod delDesignElem">
        <pc:chgData name="Ira Murray" userId="5009277f-9670-4114-9d5d-e17a48195d43" providerId="ADAL" clId="{6DEA65CA-3159-D64A-85C9-F77F8AF24B7F}" dt="2022-05-24T15:17:58.150" v="4156"/>
        <pc:sldMkLst>
          <pc:docMk/>
          <pc:sldMk cId="1964770226" sldId="462"/>
        </pc:sldMkLst>
        <pc:spChg chg="mod">
          <ac:chgData name="Ira Murray" userId="5009277f-9670-4114-9d5d-e17a48195d43" providerId="ADAL" clId="{6DEA65CA-3159-D64A-85C9-F77F8AF24B7F}" dt="2022-05-23T22:46:42.583" v="1532" actId="242"/>
          <ac:spMkLst>
            <pc:docMk/>
            <pc:sldMk cId="1964770226" sldId="462"/>
            <ac:spMk id="2" creationId="{FD5015F4-E678-0F76-58AD-532D7FFD2985}"/>
          </ac:spMkLst>
        </pc:spChg>
        <pc:spChg chg="mod">
          <ac:chgData name="Ira Murray" userId="5009277f-9670-4114-9d5d-e17a48195d43" providerId="ADAL" clId="{6DEA65CA-3159-D64A-85C9-F77F8AF24B7F}" dt="2022-05-24T14:42:34.097" v="2393" actId="1076"/>
          <ac:spMkLst>
            <pc:docMk/>
            <pc:sldMk cId="1964770226" sldId="462"/>
            <ac:spMk id="3" creationId="{781BD60D-9716-96FA-967F-07F2CAA07240}"/>
          </ac:spMkLst>
        </pc:spChg>
        <pc:spChg chg="add del mod">
          <ac:chgData name="Ira Murray" userId="5009277f-9670-4114-9d5d-e17a48195d43" providerId="ADAL" clId="{6DEA65CA-3159-D64A-85C9-F77F8AF24B7F}" dt="2022-05-24T14:52:38.008" v="3017" actId="478"/>
          <ac:spMkLst>
            <pc:docMk/>
            <pc:sldMk cId="1964770226" sldId="462"/>
            <ac:spMk id="5" creationId="{56E5D2BF-1C3B-9AAE-CE0C-9FFD015A75A0}"/>
          </ac:spMkLst>
        </pc:spChg>
        <pc:spChg chg="add mod">
          <ac:chgData name="Ira Murray" userId="5009277f-9670-4114-9d5d-e17a48195d43" providerId="ADAL" clId="{6DEA65CA-3159-D64A-85C9-F77F8AF24B7F}" dt="2022-05-24T14:47:47.017" v="2714"/>
          <ac:spMkLst>
            <pc:docMk/>
            <pc:sldMk cId="1964770226" sldId="462"/>
            <ac:spMk id="12" creationId="{10908ED9-191B-C25C-2F29-5E319D78D8DF}"/>
          </ac:spMkLst>
        </pc:spChg>
        <pc:spChg chg="add mod">
          <ac:chgData name="Ira Murray" userId="5009277f-9670-4114-9d5d-e17a48195d43" providerId="ADAL" clId="{6DEA65CA-3159-D64A-85C9-F77F8AF24B7F}" dt="2022-05-24T15:11:09.522" v="4117" actId="1076"/>
          <ac:spMkLst>
            <pc:docMk/>
            <pc:sldMk cId="1964770226" sldId="462"/>
            <ac:spMk id="13" creationId="{F8ED511A-E0F0-E07F-3C8E-34567122CA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964770226" sldId="462"/>
            <ac:spMk id="15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964770226" sldId="462"/>
            <ac:spMk id="17" creationId="{79F3C543-62EC-4433-9C93-A2CD8764E9B4}"/>
          </ac:spMkLst>
        </pc:spChg>
        <pc:spChg chg="add mod">
          <ac:chgData name="Ira Murray" userId="5009277f-9670-4114-9d5d-e17a48195d43" providerId="ADAL" clId="{6DEA65CA-3159-D64A-85C9-F77F8AF24B7F}" dt="2022-05-24T15:17:58.150" v="4156"/>
          <ac:spMkLst>
            <pc:docMk/>
            <pc:sldMk cId="1964770226" sldId="462"/>
            <ac:spMk id="18" creationId="{A50D6E43-96D3-6CB7-EC3C-D30523BD6350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964770226" sldId="462"/>
            <ac:spMk id="19" creationId="{68AF5748-FED8-45BA-8631-26D1D10F324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964770226" sldId="462"/>
            <ac:spMk id="21" creationId="{AF2F604E-43BE-4DC3-B983-E071523364F8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1964770226" sldId="462"/>
            <ac:spMk id="23" creationId="{08C9B587-E65E-4B52-B37C-ABEBB6E87928}"/>
          </ac:spMkLst>
        </pc:spChg>
        <pc:picChg chg="del">
          <ac:chgData name="Ira Murray" userId="5009277f-9670-4114-9d5d-e17a48195d43" providerId="ADAL" clId="{6DEA65CA-3159-D64A-85C9-F77F8AF24B7F}" dt="2022-05-24T14:52:27.534" v="3015" actId="478"/>
          <ac:picMkLst>
            <pc:docMk/>
            <pc:sldMk cId="1964770226" sldId="462"/>
            <ac:picMk id="10" creationId="{E623C6DC-21B8-2237-D364-16E2E2117516}"/>
          </ac:picMkLst>
        </pc:picChg>
        <pc:picChg chg="add mod">
          <ac:chgData name="Ira Murray" userId="5009277f-9670-4114-9d5d-e17a48195d43" providerId="ADAL" clId="{6DEA65CA-3159-D64A-85C9-F77F8AF24B7F}" dt="2022-05-24T15:05:02.588" v="3947" actId="171"/>
          <ac:picMkLst>
            <pc:docMk/>
            <pc:sldMk cId="1964770226" sldId="462"/>
            <ac:picMk id="16" creationId="{C6281CF9-CE0F-62F7-21CC-D8A0EBCAB7C4}"/>
          </ac:picMkLst>
        </pc:picChg>
      </pc:sldChg>
      <pc:sldChg chg="addSp delSp modSp new del mod modMedia setBg delDesignElem">
        <pc:chgData name="Ira Murray" userId="5009277f-9670-4114-9d5d-e17a48195d43" providerId="ADAL" clId="{6DEA65CA-3159-D64A-85C9-F77F8AF24B7F}" dt="2022-05-24T03:51:44.718" v="1936" actId="2696"/>
        <pc:sldMkLst>
          <pc:docMk/>
          <pc:sldMk cId="2458412940" sldId="463"/>
        </pc:sldMkLst>
        <pc:spChg chg="mod">
          <ac:chgData name="Ira Murray" userId="5009277f-9670-4114-9d5d-e17a48195d43" providerId="ADAL" clId="{6DEA65CA-3159-D64A-85C9-F77F8AF24B7F}" dt="2022-05-23T22:48:42.840" v="1569" actId="26606"/>
          <ac:spMkLst>
            <pc:docMk/>
            <pc:sldMk cId="2458412940" sldId="463"/>
            <ac:spMk id="2" creationId="{381445DF-2A33-C554-6D69-B22145689E80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458412940" sldId="463"/>
            <ac:spMk id="8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458412940" sldId="463"/>
            <ac:spMk id="10" creationId="{79F3C543-62EC-4433-9C93-A2CD8764E9B4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458412940" sldId="463"/>
            <ac:spMk id="12" creationId="{5A59F003-E00A-43F9-91DC-CC54E3B8746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2458412940" sldId="463"/>
            <ac:spMk id="14" creationId="{D74A4382-E3AD-430A-9A1F-DFA3E0E77A7D}"/>
          </ac:spMkLst>
        </pc:spChg>
        <pc:picChg chg="add mod">
          <ac:chgData name="Ira Murray" userId="5009277f-9670-4114-9d5d-e17a48195d43" providerId="ADAL" clId="{6DEA65CA-3159-D64A-85C9-F77F8AF24B7F}" dt="2022-05-23T22:48:44.290" v="1571"/>
          <ac:picMkLst>
            <pc:docMk/>
            <pc:sldMk cId="2458412940" sldId="463"/>
            <ac:picMk id="4" creationId="{9BFBAF86-C869-A427-6CDB-C51ADA3AB5D3}"/>
          </ac:picMkLst>
        </pc:picChg>
      </pc:sldChg>
      <pc:sldChg chg="addSp modSp new del mod setBg addAnim">
        <pc:chgData name="Ira Murray" userId="5009277f-9670-4114-9d5d-e17a48195d43" providerId="ADAL" clId="{6DEA65CA-3159-D64A-85C9-F77F8AF24B7F}" dt="2022-05-23T22:51:21.134" v="1656" actId="2696"/>
        <pc:sldMkLst>
          <pc:docMk/>
          <pc:sldMk cId="2441661048" sldId="464"/>
        </pc:sldMkLst>
        <pc:spChg chg="mod">
          <ac:chgData name="Ira Murray" userId="5009277f-9670-4114-9d5d-e17a48195d43" providerId="ADAL" clId="{6DEA65CA-3159-D64A-85C9-F77F8AF24B7F}" dt="2022-05-23T22:49:56.301" v="1601" actId="26606"/>
          <ac:spMkLst>
            <pc:docMk/>
            <pc:sldMk cId="2441661048" sldId="464"/>
            <ac:spMk id="2" creationId="{73A9A8AB-2B96-E988-9D98-2CC819CDA403}"/>
          </ac:spMkLst>
        </pc:spChg>
        <pc:spChg chg="add">
          <ac:chgData name="Ira Murray" userId="5009277f-9670-4114-9d5d-e17a48195d43" providerId="ADAL" clId="{6DEA65CA-3159-D64A-85C9-F77F8AF24B7F}" dt="2022-05-23T22:49:56.301" v="1601" actId="26606"/>
          <ac:spMkLst>
            <pc:docMk/>
            <pc:sldMk cId="2441661048" sldId="464"/>
            <ac:spMk id="8" creationId="{8D06CE56-3881-4ADA-8CEF-D18B02C242A3}"/>
          </ac:spMkLst>
        </pc:spChg>
        <pc:spChg chg="add">
          <ac:chgData name="Ira Murray" userId="5009277f-9670-4114-9d5d-e17a48195d43" providerId="ADAL" clId="{6DEA65CA-3159-D64A-85C9-F77F8AF24B7F}" dt="2022-05-23T22:49:56.301" v="1601" actId="26606"/>
          <ac:spMkLst>
            <pc:docMk/>
            <pc:sldMk cId="2441661048" sldId="464"/>
            <ac:spMk id="10" creationId="{79F3C543-62EC-4433-9C93-A2CD8764E9B4}"/>
          </ac:spMkLst>
        </pc:spChg>
        <pc:spChg chg="add">
          <ac:chgData name="Ira Murray" userId="5009277f-9670-4114-9d5d-e17a48195d43" providerId="ADAL" clId="{6DEA65CA-3159-D64A-85C9-F77F8AF24B7F}" dt="2022-05-23T22:49:56.301" v="1601" actId="26606"/>
          <ac:spMkLst>
            <pc:docMk/>
            <pc:sldMk cId="2441661048" sldId="464"/>
            <ac:spMk id="12" creationId="{5A59F003-E00A-43F9-91DC-CC54E3B87466}"/>
          </ac:spMkLst>
        </pc:spChg>
        <pc:spChg chg="add">
          <ac:chgData name="Ira Murray" userId="5009277f-9670-4114-9d5d-e17a48195d43" providerId="ADAL" clId="{6DEA65CA-3159-D64A-85C9-F77F8AF24B7F}" dt="2022-05-23T22:49:56.301" v="1601" actId="26606"/>
          <ac:spMkLst>
            <pc:docMk/>
            <pc:sldMk cId="2441661048" sldId="464"/>
            <ac:spMk id="14" creationId="{D74A4382-E3AD-430A-9A1F-DFA3E0E77A7D}"/>
          </ac:spMkLst>
        </pc:spChg>
        <pc:picChg chg="add">
          <ac:chgData name="Ira Murray" userId="5009277f-9670-4114-9d5d-e17a48195d43" providerId="ADAL" clId="{6DEA65CA-3159-D64A-85C9-F77F8AF24B7F}" dt="2022-05-23T22:49:56.301" v="1601" actId="26606"/>
          <ac:picMkLst>
            <pc:docMk/>
            <pc:sldMk cId="2441661048" sldId="464"/>
            <ac:picMk id="4" creationId="{5C49BE3E-75CB-62AB-A52C-23E04E421D91}"/>
          </ac:picMkLst>
        </pc:picChg>
      </pc:sldChg>
      <pc:sldChg chg="addSp delSp modSp new mod setBg setClrOvrMap delDesignElem">
        <pc:chgData name="Ira Murray" userId="5009277f-9670-4114-9d5d-e17a48195d43" providerId="ADAL" clId="{6DEA65CA-3159-D64A-85C9-F77F8AF24B7F}" dt="2022-05-24T15:28:53.708" v="4222" actId="20577"/>
        <pc:sldMkLst>
          <pc:docMk/>
          <pc:sldMk cId="476280818" sldId="465"/>
        </pc:sldMkLst>
        <pc:spChg chg="mod">
          <ac:chgData name="Ira Murray" userId="5009277f-9670-4114-9d5d-e17a48195d43" providerId="ADAL" clId="{6DEA65CA-3159-D64A-85C9-F77F8AF24B7F}" dt="2022-05-24T15:28:53.708" v="4222" actId="20577"/>
          <ac:spMkLst>
            <pc:docMk/>
            <pc:sldMk cId="476280818" sldId="465"/>
            <ac:spMk id="2" creationId="{66682F60-5DB7-3BEC-9832-B33815C770E3}"/>
          </ac:spMkLst>
        </pc:spChg>
        <pc:spChg chg="del">
          <ac:chgData name="Ira Murray" userId="5009277f-9670-4114-9d5d-e17a48195d43" providerId="ADAL" clId="{6DEA65CA-3159-D64A-85C9-F77F8AF24B7F}" dt="2022-05-23T22:51:17.349" v="1655" actId="26606"/>
          <ac:spMkLst>
            <pc:docMk/>
            <pc:sldMk cId="476280818" sldId="465"/>
            <ac:spMk id="3" creationId="{5D2E75E6-8DE3-C8C8-F279-449483DC2C22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476280818" sldId="465"/>
            <ac:spMk id="9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476280818" sldId="465"/>
            <ac:spMk id="11" creationId="{79F3C543-62EC-4433-9C93-A2CD8764E9B4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476280818" sldId="465"/>
            <ac:spMk id="13" creationId="{5A59F003-E00A-43F9-91DC-CC54E3B87466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476280818" sldId="465"/>
            <ac:spMk id="15" creationId="{D74A4382-E3AD-430A-9A1F-DFA3E0E77A7D}"/>
          </ac:spMkLst>
        </pc:spChg>
        <pc:spChg chg="add del">
          <ac:chgData name="Ira Murray" userId="5009277f-9670-4114-9d5d-e17a48195d43" providerId="ADAL" clId="{6DEA65CA-3159-D64A-85C9-F77F8AF24B7F}" dt="2022-05-24T03:49:30.723" v="1907"/>
          <ac:spMkLst>
            <pc:docMk/>
            <pc:sldMk cId="476280818" sldId="465"/>
            <ac:spMk id="17" creationId="{79F40191-0F44-4FD1-82CC-ACB507C14BE6}"/>
          </ac:spMkLst>
        </pc:spChg>
        <pc:picChg chg="add">
          <ac:chgData name="Ira Murray" userId="5009277f-9670-4114-9d5d-e17a48195d43" providerId="ADAL" clId="{6DEA65CA-3159-D64A-85C9-F77F8AF24B7F}" dt="2022-05-23T22:51:17.349" v="1655" actId="26606"/>
          <ac:picMkLst>
            <pc:docMk/>
            <pc:sldMk cId="476280818" sldId="465"/>
            <ac:picMk id="5" creationId="{4DB74F6A-A304-5339-713B-002F57DEA3E3}"/>
          </ac:picMkLst>
        </pc:picChg>
      </pc:sldChg>
      <pc:sldChg chg="addSp delSp modSp new del mod delAnim modAnim">
        <pc:chgData name="Ira Murray" userId="5009277f-9670-4114-9d5d-e17a48195d43" providerId="ADAL" clId="{6DEA65CA-3159-D64A-85C9-F77F8AF24B7F}" dt="2022-05-24T03:43:48.798" v="1851" actId="2696"/>
        <pc:sldMkLst>
          <pc:docMk/>
          <pc:sldMk cId="4091820586" sldId="466"/>
        </pc:sldMkLst>
        <pc:spChg chg="mod">
          <ac:chgData name="Ira Murray" userId="5009277f-9670-4114-9d5d-e17a48195d43" providerId="ADAL" clId="{6DEA65CA-3159-D64A-85C9-F77F8AF24B7F}" dt="2022-05-23T23:15:38.887" v="1744" actId="20577"/>
          <ac:spMkLst>
            <pc:docMk/>
            <pc:sldMk cId="4091820586" sldId="466"/>
            <ac:spMk id="2" creationId="{D99EB580-0D89-F298-6EEB-A7A5A6708D03}"/>
          </ac:spMkLst>
        </pc:spChg>
        <pc:spChg chg="del">
          <ac:chgData name="Ira Murray" userId="5009277f-9670-4114-9d5d-e17a48195d43" providerId="ADAL" clId="{6DEA65CA-3159-D64A-85C9-F77F8AF24B7F}" dt="2022-05-23T23:13:29.185" v="1687" actId="478"/>
          <ac:spMkLst>
            <pc:docMk/>
            <pc:sldMk cId="4091820586" sldId="466"/>
            <ac:spMk id="3" creationId="{FC70A3E2-9C8E-094D-763F-A5EC2187A5F1}"/>
          </ac:spMkLst>
        </pc:spChg>
        <pc:spChg chg="add del mod">
          <ac:chgData name="Ira Murray" userId="5009277f-9670-4114-9d5d-e17a48195d43" providerId="ADAL" clId="{6DEA65CA-3159-D64A-85C9-F77F8AF24B7F}" dt="2022-05-23T23:13:00.586" v="1685"/>
          <ac:spMkLst>
            <pc:docMk/>
            <pc:sldMk cId="4091820586" sldId="466"/>
            <ac:spMk id="4" creationId="{83A72C6B-CA77-2422-3DF9-608640997538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5" creationId="{03FB7CFB-AC83-24D4-7543-913A8814205B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6" creationId="{428AD672-8325-8101-8F83-7724B48B167B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7" creationId="{73FA1336-0CAE-B423-396E-267C251FE916}"/>
          </ac:spMkLst>
        </pc:spChg>
        <pc:spChg chg="add mod">
          <ac:chgData name="Ira Murray" userId="5009277f-9670-4114-9d5d-e17a48195d43" providerId="ADAL" clId="{6DEA65CA-3159-D64A-85C9-F77F8AF24B7F}" dt="2022-05-23T23:15:59.625" v="1746" actId="14100"/>
          <ac:spMkLst>
            <pc:docMk/>
            <pc:sldMk cId="4091820586" sldId="466"/>
            <ac:spMk id="8" creationId="{D9127D3E-B009-3A03-664B-35DF14AFBDA7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9" creationId="{31401DB5-2A58-AD60-4093-7EEAD5C2B4DD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10" creationId="{F1407060-3E61-29F7-2E6F-D99E2C68B6E0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11" creationId="{159B19CA-BC06-2D9F-B606-E020CD3A6453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12" creationId="{CE20739A-7E8F-EDB4-390B-20E2366C52A8}"/>
          </ac:spMkLst>
        </pc:spChg>
        <pc:spChg chg="add mod">
          <ac:chgData name="Ira Murray" userId="5009277f-9670-4114-9d5d-e17a48195d43" providerId="ADAL" clId="{6DEA65CA-3159-D64A-85C9-F77F8AF24B7F}" dt="2022-05-23T23:13:23.191" v="1686"/>
          <ac:spMkLst>
            <pc:docMk/>
            <pc:sldMk cId="4091820586" sldId="466"/>
            <ac:spMk id="13" creationId="{D373D667-5B23-EA4B-1992-03F70EDD6592}"/>
          </ac:spMkLst>
        </pc:spChg>
        <pc:spChg chg="add mod">
          <ac:chgData name="Ira Murray" userId="5009277f-9670-4114-9d5d-e17a48195d43" providerId="ADAL" clId="{6DEA65CA-3159-D64A-85C9-F77F8AF24B7F}" dt="2022-05-23T23:13:38.641" v="1688"/>
          <ac:spMkLst>
            <pc:docMk/>
            <pc:sldMk cId="4091820586" sldId="466"/>
            <ac:spMk id="25" creationId="{858A3A02-8A90-A56E-B121-AA6477DA6993}"/>
          </ac:spMkLst>
        </pc:spChg>
        <pc:spChg chg="add mod">
          <ac:chgData name="Ira Murray" userId="5009277f-9670-4114-9d5d-e17a48195d43" providerId="ADAL" clId="{6DEA65CA-3159-D64A-85C9-F77F8AF24B7F}" dt="2022-05-23T23:15:53.083" v="1745"/>
          <ac:spMkLst>
            <pc:docMk/>
            <pc:sldMk cId="4091820586" sldId="466"/>
            <ac:spMk id="26" creationId="{0A6F7FBE-CEB7-4164-BF5E-76CB38E35371}"/>
          </ac:spMkLst>
        </pc:spChg>
        <pc:grpChg chg="add mod">
          <ac:chgData name="Ira Murray" userId="5009277f-9670-4114-9d5d-e17a48195d43" providerId="ADAL" clId="{6DEA65CA-3159-D64A-85C9-F77F8AF24B7F}" dt="2022-05-23T23:13:23.191" v="1686"/>
          <ac:grpSpMkLst>
            <pc:docMk/>
            <pc:sldMk cId="4091820586" sldId="466"/>
            <ac:grpSpMk id="14" creationId="{5FCDD1EF-6290-79D9-BF0C-BB33D2F742E2}"/>
          </ac:grpSpMkLst>
        </pc:grpChg>
        <pc:grpChg chg="add mod">
          <ac:chgData name="Ira Murray" userId="5009277f-9670-4114-9d5d-e17a48195d43" providerId="ADAL" clId="{6DEA65CA-3159-D64A-85C9-F77F8AF24B7F}" dt="2022-05-23T23:16:56.686" v="1750" actId="1076"/>
          <ac:grpSpMkLst>
            <pc:docMk/>
            <pc:sldMk cId="4091820586" sldId="466"/>
            <ac:grpSpMk id="27" creationId="{ABAB5D75-B4FC-A255-5130-8C567A80B68C}"/>
          </ac:grpSpMkLst>
        </pc:grp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15" creationId="{50087A13-CF88-CB14-FFD2-44A4082F7CDD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16" creationId="{51FD3264-C0C1-DC18-14D5-4CD269EF6BF7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17" creationId="{A08338EC-5AB5-1A29-09DB-99361C1C3108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18" creationId="{85DC5EF6-001F-A812-0824-77E87F4217AC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19" creationId="{1F2DC391-1B65-3780-B3BE-CE5EDE71C594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20" creationId="{6A01EEF1-5212-67A1-CBE7-3445A7157187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21" creationId="{A56F6325-6637-5CBA-A0BF-FDF795F93E99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22" creationId="{D2711AFF-2FD9-A772-4AAD-7C04B9CF4406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23" creationId="{F16963C1-E08C-FDE5-EE9B-BC8B63EE3345}"/>
          </ac:cxnSpMkLst>
        </pc:cxnChg>
        <pc:cxnChg chg="mod">
          <ac:chgData name="Ira Murray" userId="5009277f-9670-4114-9d5d-e17a48195d43" providerId="ADAL" clId="{6DEA65CA-3159-D64A-85C9-F77F8AF24B7F}" dt="2022-05-23T23:13:23.191" v="1686"/>
          <ac:cxnSpMkLst>
            <pc:docMk/>
            <pc:sldMk cId="4091820586" sldId="466"/>
            <ac:cxnSpMk id="24" creationId="{0B1160F1-E94B-5A1B-96D7-0CB0DA56CD9D}"/>
          </ac:cxnSpMkLst>
        </pc:cxnChg>
      </pc:sldChg>
      <pc:sldChg chg="addSp delSp modSp add mod setBg chgLayout">
        <pc:chgData name="Ira Murray" userId="5009277f-9670-4114-9d5d-e17a48195d43" providerId="ADAL" clId="{6DEA65CA-3159-D64A-85C9-F77F8AF24B7F}" dt="2022-05-24T15:30:01.161" v="4275" actId="20577"/>
        <pc:sldMkLst>
          <pc:docMk/>
          <pc:sldMk cId="3057113954" sldId="467"/>
        </pc:sldMkLst>
        <pc:spChg chg="mod ord">
          <ac:chgData name="Ira Murray" userId="5009277f-9670-4114-9d5d-e17a48195d43" providerId="ADAL" clId="{6DEA65CA-3159-D64A-85C9-F77F8AF24B7F}" dt="2022-05-24T15:30:01.161" v="4275" actId="20577"/>
          <ac:spMkLst>
            <pc:docMk/>
            <pc:sldMk cId="3057113954" sldId="467"/>
            <ac:spMk id="2" creationId="{D99EB580-0D89-F298-6EEB-A7A5A6708D03}"/>
          </ac:spMkLst>
        </pc:spChg>
        <pc:spChg chg="add del mod ord">
          <ac:chgData name="Ira Murray" userId="5009277f-9670-4114-9d5d-e17a48195d43" providerId="ADAL" clId="{6DEA65CA-3159-D64A-85C9-F77F8AF24B7F}" dt="2022-05-24T04:11:13.912" v="2361" actId="26606"/>
          <ac:spMkLst>
            <pc:docMk/>
            <pc:sldMk cId="3057113954" sldId="467"/>
            <ac:spMk id="3" creationId="{C8AB1791-E149-F084-E0CE-9FD6BFB187CF}"/>
          </ac:spMkLst>
        </pc:spChg>
        <pc:spChg chg="add">
          <ac:chgData name="Ira Murray" userId="5009277f-9670-4114-9d5d-e17a48195d43" providerId="ADAL" clId="{6DEA65CA-3159-D64A-85C9-F77F8AF24B7F}" dt="2022-05-24T04:11:13.912" v="2361" actId="26606"/>
          <ac:spMkLst>
            <pc:docMk/>
            <pc:sldMk cId="3057113954" sldId="467"/>
            <ac:spMk id="9" creationId="{B5416EBC-B41E-4F8A-BE9F-07301B682CBD}"/>
          </ac:spMkLst>
        </pc:spChg>
        <pc:spChg chg="add">
          <ac:chgData name="Ira Murray" userId="5009277f-9670-4114-9d5d-e17a48195d43" providerId="ADAL" clId="{6DEA65CA-3159-D64A-85C9-F77F8AF24B7F}" dt="2022-05-24T04:11:13.912" v="2361" actId="26606"/>
          <ac:spMkLst>
            <pc:docMk/>
            <pc:sldMk cId="3057113954" sldId="467"/>
            <ac:spMk id="11" creationId="{AFF79527-C7F1-4E06-8126-A8E8C5FEBFCA}"/>
          </ac:spMkLst>
        </pc:spChg>
        <pc:spChg chg="add">
          <ac:chgData name="Ira Murray" userId="5009277f-9670-4114-9d5d-e17a48195d43" providerId="ADAL" clId="{6DEA65CA-3159-D64A-85C9-F77F8AF24B7F}" dt="2022-05-24T04:11:13.912" v="2361" actId="26606"/>
          <ac:spMkLst>
            <pc:docMk/>
            <pc:sldMk cId="3057113954" sldId="467"/>
            <ac:spMk id="13" creationId="{55986208-8A53-4E92-9197-6B57BCCB2F37}"/>
          </ac:spMkLst>
        </pc:spChg>
        <pc:spChg chg="del">
          <ac:chgData name="Ira Murray" userId="5009277f-9670-4114-9d5d-e17a48195d43" providerId="ADAL" clId="{6DEA65CA-3159-D64A-85C9-F77F8AF24B7F}" dt="2022-05-24T03:56:53.523" v="2084" actId="478"/>
          <ac:spMkLst>
            <pc:docMk/>
            <pc:sldMk cId="3057113954" sldId="467"/>
            <ac:spMk id="26" creationId="{0A6F7FBE-CEB7-4164-BF5E-76CB38E35371}"/>
          </ac:spMkLst>
        </pc:spChg>
        <pc:spChg chg="add mod">
          <ac:chgData name="Ira Murray" userId="5009277f-9670-4114-9d5d-e17a48195d43" providerId="ADAL" clId="{6DEA65CA-3159-D64A-85C9-F77F8AF24B7F}" dt="2022-05-24T15:18:03.552" v="4157"/>
          <ac:spMkLst>
            <pc:docMk/>
            <pc:sldMk cId="3057113954" sldId="467"/>
            <ac:spMk id="28" creationId="{ADF24974-A0F5-A72C-5926-F0F09766DDDE}"/>
          </ac:spMkLst>
        </pc:spChg>
        <pc:grpChg chg="del">
          <ac:chgData name="Ira Murray" userId="5009277f-9670-4114-9d5d-e17a48195d43" providerId="ADAL" clId="{6DEA65CA-3159-D64A-85C9-F77F8AF24B7F}" dt="2022-05-23T23:18:02.344" v="1752" actId="478"/>
          <ac:grpSpMkLst>
            <pc:docMk/>
            <pc:sldMk cId="3057113954" sldId="467"/>
            <ac:grpSpMk id="27" creationId="{ABAB5D75-B4FC-A255-5130-8C567A80B68C}"/>
          </ac:grpSpMkLst>
        </pc:grpChg>
        <pc:graphicFrameChg chg="add">
          <ac:chgData name="Ira Murray" userId="5009277f-9670-4114-9d5d-e17a48195d43" providerId="ADAL" clId="{6DEA65CA-3159-D64A-85C9-F77F8AF24B7F}" dt="2022-05-24T04:11:13.912" v="2361" actId="26606"/>
          <ac:graphicFrameMkLst>
            <pc:docMk/>
            <pc:sldMk cId="3057113954" sldId="467"/>
            <ac:graphicFrameMk id="5" creationId="{69C33435-24D3-3ACB-27B6-29BE7DD46634}"/>
          </ac:graphicFrameMkLst>
        </pc:graphicFrameChg>
      </pc:sldChg>
      <pc:sldChg chg="addSp modSp new mod setBg addAnim">
        <pc:chgData name="Ira Murray" userId="5009277f-9670-4114-9d5d-e17a48195d43" providerId="ADAL" clId="{6DEA65CA-3159-D64A-85C9-F77F8AF24B7F}" dt="2022-05-24T15:17:25.901" v="4148"/>
        <pc:sldMkLst>
          <pc:docMk/>
          <pc:sldMk cId="535122393" sldId="468"/>
        </pc:sldMkLst>
        <pc:spChg chg="mod">
          <ac:chgData name="Ira Murray" userId="5009277f-9670-4114-9d5d-e17a48195d43" providerId="ADAL" clId="{6DEA65CA-3159-D64A-85C9-F77F8AF24B7F}" dt="2022-05-24T03:51:29.625" v="1934" actId="26606"/>
          <ac:spMkLst>
            <pc:docMk/>
            <pc:sldMk cId="535122393" sldId="468"/>
            <ac:spMk id="2" creationId="{7498F961-D001-A409-DE9C-DD80F2D08899}"/>
          </ac:spMkLst>
        </pc:spChg>
        <pc:spChg chg="add">
          <ac:chgData name="Ira Murray" userId="5009277f-9670-4114-9d5d-e17a48195d43" providerId="ADAL" clId="{6DEA65CA-3159-D64A-85C9-F77F8AF24B7F}" dt="2022-05-24T03:51:29.625" v="1934" actId="26606"/>
          <ac:spMkLst>
            <pc:docMk/>
            <pc:sldMk cId="535122393" sldId="468"/>
            <ac:spMk id="8" creationId="{8D06CE56-3881-4ADA-8CEF-D18B02C242A3}"/>
          </ac:spMkLst>
        </pc:spChg>
        <pc:spChg chg="add">
          <ac:chgData name="Ira Murray" userId="5009277f-9670-4114-9d5d-e17a48195d43" providerId="ADAL" clId="{6DEA65CA-3159-D64A-85C9-F77F8AF24B7F}" dt="2022-05-24T03:51:29.625" v="1934" actId="26606"/>
          <ac:spMkLst>
            <pc:docMk/>
            <pc:sldMk cId="535122393" sldId="468"/>
            <ac:spMk id="10" creationId="{79F3C543-62EC-4433-9C93-A2CD8764E9B4}"/>
          </ac:spMkLst>
        </pc:spChg>
        <pc:spChg chg="add mod">
          <ac:chgData name="Ira Murray" userId="5009277f-9670-4114-9d5d-e17a48195d43" providerId="ADAL" clId="{6DEA65CA-3159-D64A-85C9-F77F8AF24B7F}" dt="2022-05-24T15:17:25.901" v="4148"/>
          <ac:spMkLst>
            <pc:docMk/>
            <pc:sldMk cId="535122393" sldId="468"/>
            <ac:spMk id="11" creationId="{8F950666-4464-A051-820D-FCDA06470112}"/>
          </ac:spMkLst>
        </pc:spChg>
        <pc:spChg chg="add">
          <ac:chgData name="Ira Murray" userId="5009277f-9670-4114-9d5d-e17a48195d43" providerId="ADAL" clId="{6DEA65CA-3159-D64A-85C9-F77F8AF24B7F}" dt="2022-05-24T03:51:29.625" v="1934" actId="26606"/>
          <ac:spMkLst>
            <pc:docMk/>
            <pc:sldMk cId="535122393" sldId="468"/>
            <ac:spMk id="12" creationId="{6CCA5F87-1D1E-45CB-8D83-FC7EEFAD9935}"/>
          </ac:spMkLst>
        </pc:spChg>
        <pc:spChg chg="add">
          <ac:chgData name="Ira Murray" userId="5009277f-9670-4114-9d5d-e17a48195d43" providerId="ADAL" clId="{6DEA65CA-3159-D64A-85C9-F77F8AF24B7F}" dt="2022-05-24T03:51:29.625" v="1934" actId="26606"/>
          <ac:spMkLst>
            <pc:docMk/>
            <pc:sldMk cId="535122393" sldId="468"/>
            <ac:spMk id="14" creationId="{7CCFC2C6-6238-4A2F-93DE-2ADF74AF635E}"/>
          </ac:spMkLst>
        </pc:spChg>
        <pc:spChg chg="add">
          <ac:chgData name="Ira Murray" userId="5009277f-9670-4114-9d5d-e17a48195d43" providerId="ADAL" clId="{6DEA65CA-3159-D64A-85C9-F77F8AF24B7F}" dt="2022-05-24T03:51:29.625" v="1934" actId="26606"/>
          <ac:spMkLst>
            <pc:docMk/>
            <pc:sldMk cId="535122393" sldId="468"/>
            <ac:spMk id="16" creationId="{AF2F604E-43BE-4DC3-B983-E071523364F8}"/>
          </ac:spMkLst>
        </pc:spChg>
        <pc:spChg chg="add">
          <ac:chgData name="Ira Murray" userId="5009277f-9670-4114-9d5d-e17a48195d43" providerId="ADAL" clId="{6DEA65CA-3159-D64A-85C9-F77F8AF24B7F}" dt="2022-05-24T03:51:29.625" v="1934" actId="26606"/>
          <ac:spMkLst>
            <pc:docMk/>
            <pc:sldMk cId="535122393" sldId="468"/>
            <ac:spMk id="18" creationId="{08C9B587-E65E-4B52-B37C-ABEBB6E87928}"/>
          </ac:spMkLst>
        </pc:spChg>
        <pc:picChg chg="add">
          <ac:chgData name="Ira Murray" userId="5009277f-9670-4114-9d5d-e17a48195d43" providerId="ADAL" clId="{6DEA65CA-3159-D64A-85C9-F77F8AF24B7F}" dt="2022-05-24T03:51:29.625" v="1934" actId="26606"/>
          <ac:picMkLst>
            <pc:docMk/>
            <pc:sldMk cId="535122393" sldId="468"/>
            <ac:picMk id="4" creationId="{5E7FF8EA-69E4-5F32-C9D8-1B691FF91AFD}"/>
          </ac:picMkLst>
        </pc:picChg>
      </pc:sldChg>
      <pc:sldChg chg="addSp delSp modSp new del mod setBg modClrScheme addAnim modAnim delDesignElem chgLayout">
        <pc:chgData name="Ira Murray" userId="5009277f-9670-4114-9d5d-e17a48195d43" providerId="ADAL" clId="{6DEA65CA-3159-D64A-85C9-F77F8AF24B7F}" dt="2022-05-24T03:43:41.586" v="1850" actId="2696"/>
        <pc:sldMkLst>
          <pc:docMk/>
          <pc:sldMk cId="670323382" sldId="468"/>
        </pc:sldMkLst>
        <pc:spChg chg="del mod ord">
          <ac:chgData name="Ira Murray" userId="5009277f-9670-4114-9d5d-e17a48195d43" providerId="ADAL" clId="{6DEA65CA-3159-D64A-85C9-F77F8AF24B7F}" dt="2022-05-24T03:41:05.345" v="1755" actId="700"/>
          <ac:spMkLst>
            <pc:docMk/>
            <pc:sldMk cId="670323382" sldId="468"/>
            <ac:spMk id="2" creationId="{E7B33ED0-E6C2-135D-CA40-4E90016ED655}"/>
          </ac:spMkLst>
        </pc:spChg>
        <pc:spChg chg="del">
          <ac:chgData name="Ira Murray" userId="5009277f-9670-4114-9d5d-e17a48195d43" providerId="ADAL" clId="{6DEA65CA-3159-D64A-85C9-F77F8AF24B7F}" dt="2022-05-24T03:41:05.345" v="1755" actId="700"/>
          <ac:spMkLst>
            <pc:docMk/>
            <pc:sldMk cId="670323382" sldId="468"/>
            <ac:spMk id="3" creationId="{DF2603B2-2022-A96B-89CD-686EAEC16C7B}"/>
          </ac:spMkLst>
        </pc:spChg>
        <pc:spChg chg="del">
          <ac:chgData name="Ira Murray" userId="5009277f-9670-4114-9d5d-e17a48195d43" providerId="ADAL" clId="{6DEA65CA-3159-D64A-85C9-F77F8AF24B7F}" dt="2022-05-24T03:41:05.345" v="1755" actId="700"/>
          <ac:spMkLst>
            <pc:docMk/>
            <pc:sldMk cId="670323382" sldId="468"/>
            <ac:spMk id="4" creationId="{06A92C90-3530-AC76-163D-93986CC39F64}"/>
          </ac:spMkLst>
        </pc:spChg>
        <pc:spChg chg="add mod ord">
          <ac:chgData name="Ira Murray" userId="5009277f-9670-4114-9d5d-e17a48195d43" providerId="ADAL" clId="{6DEA65CA-3159-D64A-85C9-F77F8AF24B7F}" dt="2022-05-24T03:42:52.281" v="1808" actId="700"/>
          <ac:spMkLst>
            <pc:docMk/>
            <pc:sldMk cId="670323382" sldId="468"/>
            <ac:spMk id="5" creationId="{6A5287FF-EE56-EA51-D032-302B3AF7861D}"/>
          </ac:spMkLst>
        </pc:spChg>
        <pc:spChg chg="add del mod ord">
          <ac:chgData name="Ira Murray" userId="5009277f-9670-4114-9d5d-e17a48195d43" providerId="ADAL" clId="{6DEA65CA-3159-D64A-85C9-F77F8AF24B7F}" dt="2022-05-24T03:42:52.281" v="1808" actId="700"/>
          <ac:spMkLst>
            <pc:docMk/>
            <pc:sldMk cId="670323382" sldId="468"/>
            <ac:spMk id="6" creationId="{0024517D-DB8D-B49A-ACAC-B2A9C74772A1}"/>
          </ac:spMkLst>
        </pc:spChg>
        <pc:spChg chg="add del">
          <ac:chgData name="Ira Murray" userId="5009277f-9670-4114-9d5d-e17a48195d43" providerId="ADAL" clId="{6DEA65CA-3159-D64A-85C9-F77F8AF24B7F}" dt="2022-05-24T03:42:39.167" v="1807" actId="700"/>
          <ac:spMkLst>
            <pc:docMk/>
            <pc:sldMk cId="670323382" sldId="468"/>
            <ac:spMk id="10" creationId="{8D06CE56-3881-4ADA-8CEF-D18B02C242A3}"/>
          </ac:spMkLst>
        </pc:spChg>
        <pc:spChg chg="add del">
          <ac:chgData name="Ira Murray" userId="5009277f-9670-4114-9d5d-e17a48195d43" providerId="ADAL" clId="{6DEA65CA-3159-D64A-85C9-F77F8AF24B7F}" dt="2022-05-24T03:42:39.167" v="1807" actId="700"/>
          <ac:spMkLst>
            <pc:docMk/>
            <pc:sldMk cId="670323382" sldId="468"/>
            <ac:spMk id="12" creationId="{79F3C543-62EC-4433-9C93-A2CD8764E9B4}"/>
          </ac:spMkLst>
        </pc:spChg>
        <pc:spChg chg="add del">
          <ac:chgData name="Ira Murray" userId="5009277f-9670-4114-9d5d-e17a48195d43" providerId="ADAL" clId="{6DEA65CA-3159-D64A-85C9-F77F8AF24B7F}" dt="2022-05-24T03:42:39.167" v="1807" actId="700"/>
          <ac:spMkLst>
            <pc:docMk/>
            <pc:sldMk cId="670323382" sldId="468"/>
            <ac:spMk id="14" creationId="{1ACA2EA0-FFD3-42EC-9406-B595015ED96E}"/>
          </ac:spMkLst>
        </pc:spChg>
        <pc:spChg chg="add del">
          <ac:chgData name="Ira Murray" userId="5009277f-9670-4114-9d5d-e17a48195d43" providerId="ADAL" clId="{6DEA65CA-3159-D64A-85C9-F77F8AF24B7F}" dt="2022-05-24T03:42:39.167" v="1807" actId="700"/>
          <ac:spMkLst>
            <pc:docMk/>
            <pc:sldMk cId="670323382" sldId="468"/>
            <ac:spMk id="16" creationId="{D5288BCE-665C-472A-8C43-664BCFA31E43}"/>
          </ac:spMkLst>
        </pc:spChg>
        <pc:spChg chg="add del">
          <ac:chgData name="Ira Murray" userId="5009277f-9670-4114-9d5d-e17a48195d43" providerId="ADAL" clId="{6DEA65CA-3159-D64A-85C9-F77F8AF24B7F}" dt="2022-05-24T03:42:39.167" v="1807" actId="700"/>
          <ac:spMkLst>
            <pc:docMk/>
            <pc:sldMk cId="670323382" sldId="468"/>
            <ac:spMk id="18" creationId="{46C57131-53A7-4C1A-BEA8-25F06A06AD29}"/>
          </ac:spMkLst>
        </pc:spChg>
      </pc:sldChg>
      <pc:sldChg chg="addSp delSp modSp add mod modTransition setBg modAnim delDesignElem">
        <pc:chgData name="Ira Murray" userId="5009277f-9670-4114-9d5d-e17a48195d43" providerId="ADAL" clId="{6DEA65CA-3159-D64A-85C9-F77F8AF24B7F}" dt="2022-05-24T16:28:09.837" v="5044"/>
        <pc:sldMkLst>
          <pc:docMk/>
          <pc:sldMk cId="338246931" sldId="469"/>
        </pc:sldMkLst>
        <pc:spChg chg="add mod">
          <ac:chgData name="Ira Murray" userId="5009277f-9670-4114-9d5d-e17a48195d43" providerId="ADAL" clId="{6DEA65CA-3159-D64A-85C9-F77F8AF24B7F}" dt="2022-05-24T15:57:30.857" v="5007" actId="1076"/>
          <ac:spMkLst>
            <pc:docMk/>
            <pc:sldMk cId="338246931" sldId="469"/>
            <ac:spMk id="2" creationId="{CA4A8072-F325-D751-BC66-CF2F5A7EF320}"/>
          </ac:spMkLst>
        </pc:spChg>
        <pc:spChg chg="mod">
          <ac:chgData name="Ira Murray" userId="5009277f-9670-4114-9d5d-e17a48195d43" providerId="ADAL" clId="{6DEA65CA-3159-D64A-85C9-F77F8AF24B7F}" dt="2022-05-24T15:34:50.309" v="4279" actId="13926"/>
          <ac:spMkLst>
            <pc:docMk/>
            <pc:sldMk cId="338246931" sldId="469"/>
            <ac:spMk id="5" creationId="{BA3B45D6-C00E-7271-BA53-A3F86AE7D9CD}"/>
          </ac:spMkLst>
        </pc:spChg>
        <pc:spChg chg="add mod">
          <ac:chgData name="Ira Murray" userId="5009277f-9670-4114-9d5d-e17a48195d43" providerId="ADAL" clId="{6DEA65CA-3159-D64A-85C9-F77F8AF24B7F}" dt="2022-05-24T15:46:14.209" v="4601"/>
          <ac:spMkLst>
            <pc:docMk/>
            <pc:sldMk cId="338246931" sldId="469"/>
            <ac:spMk id="12" creationId="{C910C3DE-C279-D27A-5AFF-E2B8E8ECC967}"/>
          </ac:spMkLst>
        </pc:spChg>
        <pc:spChg chg="del">
          <ac:chgData name="Ira Murray" userId="5009277f-9670-4114-9d5d-e17a48195d43" providerId="ADAL" clId="{6DEA65CA-3159-D64A-85C9-F77F8AF24B7F}" dt="2022-05-24T15:32:08.809" v="4277"/>
          <ac:spMkLst>
            <pc:docMk/>
            <pc:sldMk cId="338246931" sldId="469"/>
            <ac:spMk id="1028" creationId="{2D6FBB9D-1CAA-4D05-AB33-BABDFE17B843}"/>
          </ac:spMkLst>
        </pc:spChg>
        <pc:spChg chg="del">
          <ac:chgData name="Ira Murray" userId="5009277f-9670-4114-9d5d-e17a48195d43" providerId="ADAL" clId="{6DEA65CA-3159-D64A-85C9-F77F8AF24B7F}" dt="2022-05-24T15:32:08.809" v="4277"/>
          <ac:spMkLst>
            <pc:docMk/>
            <pc:sldMk cId="338246931" sldId="469"/>
            <ac:spMk id="1029" creationId="{04727B71-B4B6-4823-80A1-68C40B475118}"/>
          </ac:spMkLst>
        </pc:spChg>
        <pc:spChg chg="del">
          <ac:chgData name="Ira Murray" userId="5009277f-9670-4114-9d5d-e17a48195d43" providerId="ADAL" clId="{6DEA65CA-3159-D64A-85C9-F77F8AF24B7F}" dt="2022-05-24T15:32:08.809" v="4277"/>
          <ac:spMkLst>
            <pc:docMk/>
            <pc:sldMk cId="338246931" sldId="469"/>
            <ac:spMk id="1030" creationId="{79A6DB05-9FB5-4B07-8675-74C23D4FD89D}"/>
          </ac:spMkLst>
        </pc:spChg>
        <pc:spChg chg="del">
          <ac:chgData name="Ira Murray" userId="5009277f-9670-4114-9d5d-e17a48195d43" providerId="ADAL" clId="{6DEA65CA-3159-D64A-85C9-F77F8AF24B7F}" dt="2022-05-24T15:32:08.809" v="4277"/>
          <ac:spMkLst>
            <pc:docMk/>
            <pc:sldMk cId="338246931" sldId="469"/>
            <ac:spMk id="1031" creationId="{8108D317-7CBD-4897-BD1F-959436D2A3BE}"/>
          </ac:spMkLst>
        </pc:spChg>
        <pc:spChg chg="del">
          <ac:chgData name="Ira Murray" userId="5009277f-9670-4114-9d5d-e17a48195d43" providerId="ADAL" clId="{6DEA65CA-3159-D64A-85C9-F77F8AF24B7F}" dt="2022-05-24T15:32:08.809" v="4277"/>
          <ac:spMkLst>
            <pc:docMk/>
            <pc:sldMk cId="338246931" sldId="469"/>
            <ac:spMk id="1032" creationId="{D6297641-8B9F-4767-9606-8A11313227BF}"/>
          </ac:spMkLst>
        </pc:spChg>
        <pc:spChg chg="del">
          <ac:chgData name="Ira Murray" userId="5009277f-9670-4114-9d5d-e17a48195d43" providerId="ADAL" clId="{6DEA65CA-3159-D64A-85C9-F77F8AF24B7F}" dt="2022-05-24T15:32:08.809" v="4277"/>
          <ac:spMkLst>
            <pc:docMk/>
            <pc:sldMk cId="338246931" sldId="469"/>
            <ac:spMk id="1033" creationId="{D8F3CA65-EA00-46B4-9616-39E6853F7BED}"/>
          </ac:spMkLst>
        </pc:spChg>
      </pc:sldChg>
      <pc:sldChg chg="modSp add del">
        <pc:chgData name="Ira Murray" userId="5009277f-9670-4114-9d5d-e17a48195d43" providerId="ADAL" clId="{6DEA65CA-3159-D64A-85C9-F77F8AF24B7F}" dt="2022-05-24T14:37:12.196" v="2370" actId="2890"/>
        <pc:sldMkLst>
          <pc:docMk/>
          <pc:sldMk cId="2186628421" sldId="469"/>
        </pc:sldMkLst>
        <pc:graphicFrameChg chg="mod">
          <ac:chgData name="Ira Murray" userId="5009277f-9670-4114-9d5d-e17a48195d43" providerId="ADAL" clId="{6DEA65CA-3159-D64A-85C9-F77F8AF24B7F}" dt="2022-05-24T14:37:04.288" v="2369" actId="478"/>
          <ac:graphicFrameMkLst>
            <pc:docMk/>
            <pc:sldMk cId="2186628421" sldId="469"/>
            <ac:graphicFrameMk id="5" creationId="{69C33435-24D3-3ACB-27B6-29BE7DD46634}"/>
          </ac:graphicFrameMkLst>
        </pc:graphicFrameChg>
      </pc:sldChg>
      <pc:sldChg chg="addSp modSp add mod modAnim">
        <pc:chgData name="Ira Murray" userId="5009277f-9670-4114-9d5d-e17a48195d43" providerId="ADAL" clId="{6DEA65CA-3159-D64A-85C9-F77F8AF24B7F}" dt="2022-05-24T16:27:55.437" v="5042"/>
        <pc:sldMkLst>
          <pc:docMk/>
          <pc:sldMk cId="3594437342" sldId="470"/>
        </pc:sldMkLst>
        <pc:spChg chg="mod">
          <ac:chgData name="Ira Murray" userId="5009277f-9670-4114-9d5d-e17a48195d43" providerId="ADAL" clId="{6DEA65CA-3159-D64A-85C9-F77F8AF24B7F}" dt="2022-05-24T15:45:25.199" v="4598" actId="1076"/>
          <ac:spMkLst>
            <pc:docMk/>
            <pc:sldMk cId="3594437342" sldId="470"/>
            <ac:spMk id="2" creationId="{CA4A8072-F325-D751-BC66-CF2F5A7EF320}"/>
          </ac:spMkLst>
        </pc:spChg>
        <pc:spChg chg="add mod">
          <ac:chgData name="Ira Murray" userId="5009277f-9670-4114-9d5d-e17a48195d43" providerId="ADAL" clId="{6DEA65CA-3159-D64A-85C9-F77F8AF24B7F}" dt="2022-05-24T15:45:59.909" v="4600" actId="688"/>
          <ac:spMkLst>
            <pc:docMk/>
            <pc:sldMk cId="3594437342" sldId="470"/>
            <ac:spMk id="3" creationId="{3AB02D4E-63F0-C76B-07B8-DFCAFCD3B059}"/>
          </ac:spMkLst>
        </pc:spChg>
      </pc:sldChg>
      <pc:sldChg chg="modSp add mod modAnim">
        <pc:chgData name="Ira Murray" userId="5009277f-9670-4114-9d5d-e17a48195d43" providerId="ADAL" clId="{6DEA65CA-3159-D64A-85C9-F77F8AF24B7F}" dt="2022-05-24T16:27:48.688" v="5041"/>
        <pc:sldMkLst>
          <pc:docMk/>
          <pc:sldMk cId="1975451359" sldId="471"/>
        </pc:sldMkLst>
        <pc:spChg chg="mod">
          <ac:chgData name="Ira Murray" userId="5009277f-9670-4114-9d5d-e17a48195d43" providerId="ADAL" clId="{6DEA65CA-3159-D64A-85C9-F77F8AF24B7F}" dt="2022-05-24T15:47:38.906" v="4719" actId="1076"/>
          <ac:spMkLst>
            <pc:docMk/>
            <pc:sldMk cId="1975451359" sldId="471"/>
            <ac:spMk id="2" creationId="{CA4A8072-F325-D751-BC66-CF2F5A7EF320}"/>
          </ac:spMkLst>
        </pc:spChg>
      </pc:sldChg>
      <pc:sldChg chg="modSp add mod modAnim">
        <pc:chgData name="Ira Murray" userId="5009277f-9670-4114-9d5d-e17a48195d43" providerId="ADAL" clId="{6DEA65CA-3159-D64A-85C9-F77F8AF24B7F}" dt="2022-05-24T16:27:32.925" v="5040"/>
        <pc:sldMkLst>
          <pc:docMk/>
          <pc:sldMk cId="55801470" sldId="472"/>
        </pc:sldMkLst>
        <pc:spChg chg="mod">
          <ac:chgData name="Ira Murray" userId="5009277f-9670-4114-9d5d-e17a48195d43" providerId="ADAL" clId="{6DEA65CA-3159-D64A-85C9-F77F8AF24B7F}" dt="2022-05-24T15:49:44.200" v="4908" actId="1076"/>
          <ac:spMkLst>
            <pc:docMk/>
            <pc:sldMk cId="55801470" sldId="472"/>
            <ac:spMk id="2" creationId="{CA4A8072-F325-D751-BC66-CF2F5A7EF320}"/>
          </ac:spMkLst>
        </pc:spChg>
      </pc:sldChg>
      <pc:sldChg chg="delSp add del setBg delDesignElem">
        <pc:chgData name="Ira Murray" userId="5009277f-9670-4114-9d5d-e17a48195d43" providerId="ADAL" clId="{6DEA65CA-3159-D64A-85C9-F77F8AF24B7F}" dt="2022-05-24T15:54:59.338" v="4912" actId="2696"/>
        <pc:sldMkLst>
          <pc:docMk/>
          <pc:sldMk cId="4215540415" sldId="473"/>
        </pc:sldMkLst>
        <pc:spChg chg="del">
          <ac:chgData name="Ira Murray" userId="5009277f-9670-4114-9d5d-e17a48195d43" providerId="ADAL" clId="{6DEA65CA-3159-D64A-85C9-F77F8AF24B7F}" dt="2022-05-24T15:50:39.348" v="4910"/>
          <ac:spMkLst>
            <pc:docMk/>
            <pc:sldMk cId="4215540415" sldId="473"/>
            <ac:spMk id="1028" creationId="{2D6FBB9D-1CAA-4D05-AB33-BABDFE17B843}"/>
          </ac:spMkLst>
        </pc:spChg>
        <pc:spChg chg="del">
          <ac:chgData name="Ira Murray" userId="5009277f-9670-4114-9d5d-e17a48195d43" providerId="ADAL" clId="{6DEA65CA-3159-D64A-85C9-F77F8AF24B7F}" dt="2022-05-24T15:50:39.348" v="4910"/>
          <ac:spMkLst>
            <pc:docMk/>
            <pc:sldMk cId="4215540415" sldId="473"/>
            <ac:spMk id="1029" creationId="{04727B71-B4B6-4823-80A1-68C40B475118}"/>
          </ac:spMkLst>
        </pc:spChg>
        <pc:spChg chg="del">
          <ac:chgData name="Ira Murray" userId="5009277f-9670-4114-9d5d-e17a48195d43" providerId="ADAL" clId="{6DEA65CA-3159-D64A-85C9-F77F8AF24B7F}" dt="2022-05-24T15:50:39.348" v="4910"/>
          <ac:spMkLst>
            <pc:docMk/>
            <pc:sldMk cId="4215540415" sldId="473"/>
            <ac:spMk id="1030" creationId="{79A6DB05-9FB5-4B07-8675-74C23D4FD89D}"/>
          </ac:spMkLst>
        </pc:spChg>
        <pc:spChg chg="del">
          <ac:chgData name="Ira Murray" userId="5009277f-9670-4114-9d5d-e17a48195d43" providerId="ADAL" clId="{6DEA65CA-3159-D64A-85C9-F77F8AF24B7F}" dt="2022-05-24T15:50:39.348" v="4910"/>
          <ac:spMkLst>
            <pc:docMk/>
            <pc:sldMk cId="4215540415" sldId="473"/>
            <ac:spMk id="1031" creationId="{8108D317-7CBD-4897-BD1F-959436D2A3BE}"/>
          </ac:spMkLst>
        </pc:spChg>
        <pc:spChg chg="del">
          <ac:chgData name="Ira Murray" userId="5009277f-9670-4114-9d5d-e17a48195d43" providerId="ADAL" clId="{6DEA65CA-3159-D64A-85C9-F77F8AF24B7F}" dt="2022-05-24T15:50:39.348" v="4910"/>
          <ac:spMkLst>
            <pc:docMk/>
            <pc:sldMk cId="4215540415" sldId="473"/>
            <ac:spMk id="1032" creationId="{D6297641-8B9F-4767-9606-8A11313227BF}"/>
          </ac:spMkLst>
        </pc:spChg>
        <pc:spChg chg="del">
          <ac:chgData name="Ira Murray" userId="5009277f-9670-4114-9d5d-e17a48195d43" providerId="ADAL" clId="{6DEA65CA-3159-D64A-85C9-F77F8AF24B7F}" dt="2022-05-24T15:50:39.348" v="4910"/>
          <ac:spMkLst>
            <pc:docMk/>
            <pc:sldMk cId="4215540415" sldId="473"/>
            <ac:spMk id="1033" creationId="{D8F3CA65-EA00-46B4-9616-39E6853F7BED}"/>
          </ac:spMkLst>
        </pc:spChg>
      </pc:sldChg>
      <pc:sldChg chg="add modAnim">
        <pc:chgData name="Ira Murray" userId="5009277f-9670-4114-9d5d-e17a48195d43" providerId="ADAL" clId="{6DEA65CA-3159-D64A-85C9-F77F8AF24B7F}" dt="2022-05-24T16:28:02.692" v="5043"/>
        <pc:sldMkLst>
          <pc:docMk/>
          <pc:sldMk cId="3765029874" sldId="474"/>
        </pc:sldMkLst>
      </pc:sldChg>
      <pc:sldChg chg="delSp add setBg delDesignElem">
        <pc:chgData name="Ira Murray" userId="5009277f-9670-4114-9d5d-e17a48195d43" providerId="ADAL" clId="{6DEA65CA-3159-D64A-85C9-F77F8AF24B7F}" dt="2022-05-24T15:57:54.902" v="5009"/>
        <pc:sldMkLst>
          <pc:docMk/>
          <pc:sldMk cId="972094191" sldId="475"/>
        </pc:sldMkLst>
        <pc:spChg chg="del">
          <ac:chgData name="Ira Murray" userId="5009277f-9670-4114-9d5d-e17a48195d43" providerId="ADAL" clId="{6DEA65CA-3159-D64A-85C9-F77F8AF24B7F}" dt="2022-05-24T15:57:54.902" v="5009"/>
          <ac:spMkLst>
            <pc:docMk/>
            <pc:sldMk cId="972094191" sldId="475"/>
            <ac:spMk id="1028" creationId="{2D6FBB9D-1CAA-4D05-AB33-BABDFE17B843}"/>
          </ac:spMkLst>
        </pc:spChg>
        <pc:spChg chg="del">
          <ac:chgData name="Ira Murray" userId="5009277f-9670-4114-9d5d-e17a48195d43" providerId="ADAL" clId="{6DEA65CA-3159-D64A-85C9-F77F8AF24B7F}" dt="2022-05-24T15:57:54.902" v="5009"/>
          <ac:spMkLst>
            <pc:docMk/>
            <pc:sldMk cId="972094191" sldId="475"/>
            <ac:spMk id="1029" creationId="{04727B71-B4B6-4823-80A1-68C40B475118}"/>
          </ac:spMkLst>
        </pc:spChg>
        <pc:spChg chg="del">
          <ac:chgData name="Ira Murray" userId="5009277f-9670-4114-9d5d-e17a48195d43" providerId="ADAL" clId="{6DEA65CA-3159-D64A-85C9-F77F8AF24B7F}" dt="2022-05-24T15:57:54.902" v="5009"/>
          <ac:spMkLst>
            <pc:docMk/>
            <pc:sldMk cId="972094191" sldId="475"/>
            <ac:spMk id="1030" creationId="{79A6DB05-9FB5-4B07-8675-74C23D4FD89D}"/>
          </ac:spMkLst>
        </pc:spChg>
        <pc:spChg chg="del">
          <ac:chgData name="Ira Murray" userId="5009277f-9670-4114-9d5d-e17a48195d43" providerId="ADAL" clId="{6DEA65CA-3159-D64A-85C9-F77F8AF24B7F}" dt="2022-05-24T15:57:54.902" v="5009"/>
          <ac:spMkLst>
            <pc:docMk/>
            <pc:sldMk cId="972094191" sldId="475"/>
            <ac:spMk id="1031" creationId="{8108D317-7CBD-4897-BD1F-959436D2A3BE}"/>
          </ac:spMkLst>
        </pc:spChg>
        <pc:spChg chg="del">
          <ac:chgData name="Ira Murray" userId="5009277f-9670-4114-9d5d-e17a48195d43" providerId="ADAL" clId="{6DEA65CA-3159-D64A-85C9-F77F8AF24B7F}" dt="2022-05-24T15:57:54.902" v="5009"/>
          <ac:spMkLst>
            <pc:docMk/>
            <pc:sldMk cId="972094191" sldId="475"/>
            <ac:spMk id="1032" creationId="{D6297641-8B9F-4767-9606-8A11313227BF}"/>
          </ac:spMkLst>
        </pc:spChg>
        <pc:spChg chg="del">
          <ac:chgData name="Ira Murray" userId="5009277f-9670-4114-9d5d-e17a48195d43" providerId="ADAL" clId="{6DEA65CA-3159-D64A-85C9-F77F8AF24B7F}" dt="2022-05-24T15:57:54.902" v="5009"/>
          <ac:spMkLst>
            <pc:docMk/>
            <pc:sldMk cId="972094191" sldId="475"/>
            <ac:spMk id="1033" creationId="{D8F3CA65-EA00-46B4-9616-39E6853F7BED}"/>
          </ac:spMkLst>
        </pc:spChg>
      </pc:sldChg>
      <pc:sldChg chg="modSp add">
        <pc:chgData name="Ira Murray" userId="5009277f-9670-4114-9d5d-e17a48195d43" providerId="ADAL" clId="{6DEA65CA-3159-D64A-85C9-F77F8AF24B7F}" dt="2022-05-24T16:30:39.463" v="5233" actId="20577"/>
        <pc:sldMkLst>
          <pc:docMk/>
          <pc:sldMk cId="2110636083" sldId="476"/>
        </pc:sldMkLst>
        <pc:spChg chg="mod">
          <ac:chgData name="Ira Murray" userId="5009277f-9670-4114-9d5d-e17a48195d43" providerId="ADAL" clId="{6DEA65CA-3159-D64A-85C9-F77F8AF24B7F}" dt="2022-05-24T16:30:39.463" v="5233" actId="20577"/>
          <ac:spMkLst>
            <pc:docMk/>
            <pc:sldMk cId="2110636083" sldId="476"/>
            <ac:spMk id="2" creationId="{CA4A8072-F325-D751-BC66-CF2F5A7EF320}"/>
          </ac:spMkLst>
        </pc:spChg>
      </pc:sldChg>
      <pc:sldChg chg="addSp modSp new mod setBg addAnim">
        <pc:chgData name="Ira Murray" userId="5009277f-9670-4114-9d5d-e17a48195d43" providerId="ADAL" clId="{6DEA65CA-3159-D64A-85C9-F77F8AF24B7F}" dt="2022-05-24T16:32:09.392" v="5246"/>
        <pc:sldMkLst>
          <pc:docMk/>
          <pc:sldMk cId="2057340421" sldId="477"/>
        </pc:sldMkLst>
        <pc:spChg chg="mod">
          <ac:chgData name="Ira Murray" userId="5009277f-9670-4114-9d5d-e17a48195d43" providerId="ADAL" clId="{6DEA65CA-3159-D64A-85C9-F77F8AF24B7F}" dt="2022-05-24T16:32:09.386" v="5244" actId="26606"/>
          <ac:spMkLst>
            <pc:docMk/>
            <pc:sldMk cId="2057340421" sldId="477"/>
            <ac:spMk id="2" creationId="{EA592D1B-165B-C130-AC59-61FB7A5D41A8}"/>
          </ac:spMkLst>
        </pc:spChg>
        <pc:spChg chg="add">
          <ac:chgData name="Ira Murray" userId="5009277f-9670-4114-9d5d-e17a48195d43" providerId="ADAL" clId="{6DEA65CA-3159-D64A-85C9-F77F8AF24B7F}" dt="2022-05-24T16:32:09.386" v="5244" actId="26606"/>
          <ac:spMkLst>
            <pc:docMk/>
            <pc:sldMk cId="2057340421" sldId="477"/>
            <ac:spMk id="9" creationId="{8D06CE56-3881-4ADA-8CEF-D18B02C242A3}"/>
          </ac:spMkLst>
        </pc:spChg>
        <pc:spChg chg="add">
          <ac:chgData name="Ira Murray" userId="5009277f-9670-4114-9d5d-e17a48195d43" providerId="ADAL" clId="{6DEA65CA-3159-D64A-85C9-F77F8AF24B7F}" dt="2022-05-24T16:32:09.386" v="5244" actId="26606"/>
          <ac:spMkLst>
            <pc:docMk/>
            <pc:sldMk cId="2057340421" sldId="477"/>
            <ac:spMk id="11" creationId="{79F3C543-62EC-4433-9C93-A2CD8764E9B4}"/>
          </ac:spMkLst>
        </pc:spChg>
        <pc:spChg chg="add">
          <ac:chgData name="Ira Murray" userId="5009277f-9670-4114-9d5d-e17a48195d43" providerId="ADAL" clId="{6DEA65CA-3159-D64A-85C9-F77F8AF24B7F}" dt="2022-05-24T16:32:09.386" v="5244" actId="26606"/>
          <ac:spMkLst>
            <pc:docMk/>
            <pc:sldMk cId="2057340421" sldId="477"/>
            <ac:spMk id="13" creationId="{68AF5748-FED8-45BA-8631-26D1D10F3246}"/>
          </ac:spMkLst>
        </pc:spChg>
        <pc:spChg chg="add">
          <ac:chgData name="Ira Murray" userId="5009277f-9670-4114-9d5d-e17a48195d43" providerId="ADAL" clId="{6DEA65CA-3159-D64A-85C9-F77F8AF24B7F}" dt="2022-05-24T16:32:09.386" v="5244" actId="26606"/>
          <ac:spMkLst>
            <pc:docMk/>
            <pc:sldMk cId="2057340421" sldId="477"/>
            <ac:spMk id="15" creationId="{AF2F604E-43BE-4DC3-B983-E071523364F8}"/>
          </ac:spMkLst>
        </pc:spChg>
        <pc:spChg chg="add">
          <ac:chgData name="Ira Murray" userId="5009277f-9670-4114-9d5d-e17a48195d43" providerId="ADAL" clId="{6DEA65CA-3159-D64A-85C9-F77F8AF24B7F}" dt="2022-05-24T16:32:09.386" v="5244" actId="26606"/>
          <ac:spMkLst>
            <pc:docMk/>
            <pc:sldMk cId="2057340421" sldId="477"/>
            <ac:spMk id="17" creationId="{08C9B587-E65E-4B52-B37C-ABEBB6E87928}"/>
          </ac:spMkLst>
        </pc:spChg>
        <pc:picChg chg="add">
          <ac:chgData name="Ira Murray" userId="5009277f-9670-4114-9d5d-e17a48195d43" providerId="ADAL" clId="{6DEA65CA-3159-D64A-85C9-F77F8AF24B7F}" dt="2022-05-24T16:32:09.386" v="5244" actId="26606"/>
          <ac:picMkLst>
            <pc:docMk/>
            <pc:sldMk cId="2057340421" sldId="477"/>
            <ac:picMk id="6" creationId="{3E31DF97-1173-CAA2-92AC-77F8D93F434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83213-1330-42BF-9726-0D3DA4B1B1D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5791FC0-FD7A-4A27-810D-EC9AE2C907C0}">
      <dgm:prSet/>
      <dgm:spPr/>
      <dgm:t>
        <a:bodyPr/>
        <a:lstStyle/>
        <a:p>
          <a:r>
            <a:rPr lang="en-US"/>
            <a:t>Moving from “Delivery” to “Immersion”</a:t>
          </a:r>
        </a:p>
      </dgm:t>
    </dgm:pt>
    <dgm:pt modelId="{EA8AE72F-E251-48E5-AE34-9619461E5977}" type="parTrans" cxnId="{2A73AC7E-4BB6-4966-91D4-6B3A34C366D1}">
      <dgm:prSet/>
      <dgm:spPr/>
      <dgm:t>
        <a:bodyPr/>
        <a:lstStyle/>
        <a:p>
          <a:endParaRPr lang="en-US"/>
        </a:p>
      </dgm:t>
    </dgm:pt>
    <dgm:pt modelId="{93794614-6B3A-4472-8675-CB027C13DD43}" type="sibTrans" cxnId="{2A73AC7E-4BB6-4966-91D4-6B3A34C366D1}">
      <dgm:prSet/>
      <dgm:spPr/>
      <dgm:t>
        <a:bodyPr/>
        <a:lstStyle/>
        <a:p>
          <a:endParaRPr lang="en-US"/>
        </a:p>
      </dgm:t>
    </dgm:pt>
    <dgm:pt modelId="{D05A9190-FD30-42AE-8F57-ABBB938B41F8}">
      <dgm:prSet/>
      <dgm:spPr/>
      <dgm:t>
        <a:bodyPr/>
        <a:lstStyle/>
        <a:p>
          <a:r>
            <a:rPr lang="en-US"/>
            <a:t>Deeper understanding of ways of knowing and sense-making</a:t>
          </a:r>
        </a:p>
      </dgm:t>
    </dgm:pt>
    <dgm:pt modelId="{FAB2EF6F-2C03-478E-A489-17181309204D}" type="parTrans" cxnId="{A2C80115-2B43-4CE5-AF2E-667B7379DE41}">
      <dgm:prSet/>
      <dgm:spPr/>
      <dgm:t>
        <a:bodyPr/>
        <a:lstStyle/>
        <a:p>
          <a:endParaRPr lang="en-US"/>
        </a:p>
      </dgm:t>
    </dgm:pt>
    <dgm:pt modelId="{07A42CC1-C978-443F-AFFF-A64D340C19E9}" type="sibTrans" cxnId="{A2C80115-2B43-4CE5-AF2E-667B7379DE41}">
      <dgm:prSet/>
      <dgm:spPr/>
      <dgm:t>
        <a:bodyPr/>
        <a:lstStyle/>
        <a:p>
          <a:endParaRPr lang="en-US"/>
        </a:p>
      </dgm:t>
    </dgm:pt>
    <dgm:pt modelId="{AD1D60DB-CFC4-4D4F-8ECC-54FACADB0594}">
      <dgm:prSet/>
      <dgm:spPr/>
      <dgm:t>
        <a:bodyPr/>
        <a:lstStyle/>
        <a:p>
          <a:r>
            <a:rPr lang="en-US"/>
            <a:t>Adopting a diverse linguistic repertoire</a:t>
          </a:r>
        </a:p>
      </dgm:t>
    </dgm:pt>
    <dgm:pt modelId="{90B9A07F-4AEB-4E39-AA02-626785813100}" type="parTrans" cxnId="{214B25E3-BF76-4A84-B32B-A6563FE43AA0}">
      <dgm:prSet/>
      <dgm:spPr/>
      <dgm:t>
        <a:bodyPr/>
        <a:lstStyle/>
        <a:p>
          <a:endParaRPr lang="en-US"/>
        </a:p>
      </dgm:t>
    </dgm:pt>
    <dgm:pt modelId="{59C1C1A3-4F9F-4DFC-96A8-81E676C13952}" type="sibTrans" cxnId="{214B25E3-BF76-4A84-B32B-A6563FE43AA0}">
      <dgm:prSet/>
      <dgm:spPr/>
      <dgm:t>
        <a:bodyPr/>
        <a:lstStyle/>
        <a:p>
          <a:endParaRPr lang="en-US"/>
        </a:p>
      </dgm:t>
    </dgm:pt>
    <dgm:pt modelId="{462C3755-5B03-4970-AD22-B555B8CC34FA}">
      <dgm:prSet/>
      <dgm:spPr/>
      <dgm:t>
        <a:bodyPr/>
        <a:lstStyle/>
        <a:p>
          <a:r>
            <a:rPr lang="en-US"/>
            <a:t>Understanding what is important to members of the community</a:t>
          </a:r>
        </a:p>
      </dgm:t>
    </dgm:pt>
    <dgm:pt modelId="{B397C851-215C-4063-82D4-03BC465631E7}" type="parTrans" cxnId="{7F2C35D4-12F5-455D-8731-B2CF5A607EEA}">
      <dgm:prSet/>
      <dgm:spPr/>
      <dgm:t>
        <a:bodyPr/>
        <a:lstStyle/>
        <a:p>
          <a:endParaRPr lang="en-US"/>
        </a:p>
      </dgm:t>
    </dgm:pt>
    <dgm:pt modelId="{C4C5B2EA-59C5-49AD-AF39-B048F8C544E0}" type="sibTrans" cxnId="{7F2C35D4-12F5-455D-8731-B2CF5A607EEA}">
      <dgm:prSet/>
      <dgm:spPr/>
      <dgm:t>
        <a:bodyPr/>
        <a:lstStyle/>
        <a:p>
          <a:endParaRPr lang="en-US"/>
        </a:p>
      </dgm:t>
    </dgm:pt>
    <dgm:pt modelId="{198F3574-EBB1-42DB-AAC0-398B22DD88A3}">
      <dgm:prSet/>
      <dgm:spPr/>
      <dgm:t>
        <a:bodyPr/>
        <a:lstStyle/>
        <a:p>
          <a:r>
            <a:rPr lang="en-US"/>
            <a:t>Authentic engagement with “gatekeepers” as educators and equal partners</a:t>
          </a:r>
        </a:p>
      </dgm:t>
    </dgm:pt>
    <dgm:pt modelId="{C1A07ACC-8FDB-43DA-AB9B-0E3907DC42ED}" type="parTrans" cxnId="{93F39F24-852C-4EC4-A93C-82C287250D2C}">
      <dgm:prSet/>
      <dgm:spPr/>
      <dgm:t>
        <a:bodyPr/>
        <a:lstStyle/>
        <a:p>
          <a:endParaRPr lang="en-US"/>
        </a:p>
      </dgm:t>
    </dgm:pt>
    <dgm:pt modelId="{3FB225B4-482E-4525-B1B0-265F7F59FDEA}" type="sibTrans" cxnId="{93F39F24-852C-4EC4-A93C-82C287250D2C}">
      <dgm:prSet/>
      <dgm:spPr/>
      <dgm:t>
        <a:bodyPr/>
        <a:lstStyle/>
        <a:p>
          <a:endParaRPr lang="en-US"/>
        </a:p>
      </dgm:t>
    </dgm:pt>
    <dgm:pt modelId="{D9EDABF2-89B3-3242-B210-3DE7BFDC4ABF}" type="pres">
      <dgm:prSet presAssocID="{EA183213-1330-42BF-9726-0D3DA4B1B1DA}" presName="linear" presStyleCnt="0">
        <dgm:presLayoutVars>
          <dgm:animLvl val="lvl"/>
          <dgm:resizeHandles val="exact"/>
        </dgm:presLayoutVars>
      </dgm:prSet>
      <dgm:spPr/>
    </dgm:pt>
    <dgm:pt modelId="{FC22DADC-6DE1-4E4E-9C93-620FA92691AC}" type="pres">
      <dgm:prSet presAssocID="{A5791FC0-FD7A-4A27-810D-EC9AE2C907C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722EAC5-7647-0847-9130-F749D9F7EC9C}" type="pres">
      <dgm:prSet presAssocID="{93794614-6B3A-4472-8675-CB027C13DD43}" presName="spacer" presStyleCnt="0"/>
      <dgm:spPr/>
    </dgm:pt>
    <dgm:pt modelId="{57FA895B-1377-DC45-90F4-F5185CED64BA}" type="pres">
      <dgm:prSet presAssocID="{D05A9190-FD30-42AE-8F57-ABBB938B41F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2DFB129-3E2D-DE43-9890-2A57C4C1FF9A}" type="pres">
      <dgm:prSet presAssocID="{07A42CC1-C978-443F-AFFF-A64D340C19E9}" presName="spacer" presStyleCnt="0"/>
      <dgm:spPr/>
    </dgm:pt>
    <dgm:pt modelId="{8F76E0D2-AC92-BD4D-8BBE-CE47A7A02C80}" type="pres">
      <dgm:prSet presAssocID="{AD1D60DB-CFC4-4D4F-8ECC-54FACADB059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8EDADC-34AD-3343-B99A-2A64CBCF8EC5}" type="pres">
      <dgm:prSet presAssocID="{59C1C1A3-4F9F-4DFC-96A8-81E676C13952}" presName="spacer" presStyleCnt="0"/>
      <dgm:spPr/>
    </dgm:pt>
    <dgm:pt modelId="{8337FA1B-B008-BF43-850D-A0C642CA8685}" type="pres">
      <dgm:prSet presAssocID="{462C3755-5B03-4970-AD22-B555B8CC34F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7000491-8744-CF47-AD06-C2E4BB827F61}" type="pres">
      <dgm:prSet presAssocID="{C4C5B2EA-59C5-49AD-AF39-B048F8C544E0}" presName="spacer" presStyleCnt="0"/>
      <dgm:spPr/>
    </dgm:pt>
    <dgm:pt modelId="{2A4759B3-18EA-4B41-BBB0-578AA75EC994}" type="pres">
      <dgm:prSet presAssocID="{198F3574-EBB1-42DB-AAC0-398B22DD88A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2C80115-2B43-4CE5-AF2E-667B7379DE41}" srcId="{EA183213-1330-42BF-9726-0D3DA4B1B1DA}" destId="{D05A9190-FD30-42AE-8F57-ABBB938B41F8}" srcOrd="1" destOrd="0" parTransId="{FAB2EF6F-2C03-478E-A489-17181309204D}" sibTransId="{07A42CC1-C978-443F-AFFF-A64D340C19E9}"/>
    <dgm:cxn modelId="{A74B501B-BD6D-D44F-823D-58E37A7CC732}" type="presOf" srcId="{198F3574-EBB1-42DB-AAC0-398B22DD88A3}" destId="{2A4759B3-18EA-4B41-BBB0-578AA75EC994}" srcOrd="0" destOrd="0" presId="urn:microsoft.com/office/officeart/2005/8/layout/vList2"/>
    <dgm:cxn modelId="{93F39F24-852C-4EC4-A93C-82C287250D2C}" srcId="{EA183213-1330-42BF-9726-0D3DA4B1B1DA}" destId="{198F3574-EBB1-42DB-AAC0-398B22DD88A3}" srcOrd="4" destOrd="0" parTransId="{C1A07ACC-8FDB-43DA-AB9B-0E3907DC42ED}" sibTransId="{3FB225B4-482E-4525-B1B0-265F7F59FDEA}"/>
    <dgm:cxn modelId="{E5DAA130-6192-5A41-ACEE-5A70904E4D85}" type="presOf" srcId="{AD1D60DB-CFC4-4D4F-8ECC-54FACADB0594}" destId="{8F76E0D2-AC92-BD4D-8BBE-CE47A7A02C80}" srcOrd="0" destOrd="0" presId="urn:microsoft.com/office/officeart/2005/8/layout/vList2"/>
    <dgm:cxn modelId="{EDDF0743-B95C-594E-A6EC-2EB81EA1E82D}" type="presOf" srcId="{D05A9190-FD30-42AE-8F57-ABBB938B41F8}" destId="{57FA895B-1377-DC45-90F4-F5185CED64BA}" srcOrd="0" destOrd="0" presId="urn:microsoft.com/office/officeart/2005/8/layout/vList2"/>
    <dgm:cxn modelId="{AE244D4C-205F-AB40-8937-87F13B5927D2}" type="presOf" srcId="{A5791FC0-FD7A-4A27-810D-EC9AE2C907C0}" destId="{FC22DADC-6DE1-4E4E-9C93-620FA92691AC}" srcOrd="0" destOrd="0" presId="urn:microsoft.com/office/officeart/2005/8/layout/vList2"/>
    <dgm:cxn modelId="{75818E4D-BB3F-A848-851D-F83EB95490F3}" type="presOf" srcId="{462C3755-5B03-4970-AD22-B555B8CC34FA}" destId="{8337FA1B-B008-BF43-850D-A0C642CA8685}" srcOrd="0" destOrd="0" presId="urn:microsoft.com/office/officeart/2005/8/layout/vList2"/>
    <dgm:cxn modelId="{2A73AC7E-4BB6-4966-91D4-6B3A34C366D1}" srcId="{EA183213-1330-42BF-9726-0D3DA4B1B1DA}" destId="{A5791FC0-FD7A-4A27-810D-EC9AE2C907C0}" srcOrd="0" destOrd="0" parTransId="{EA8AE72F-E251-48E5-AE34-9619461E5977}" sibTransId="{93794614-6B3A-4472-8675-CB027C13DD43}"/>
    <dgm:cxn modelId="{381996C7-6236-BA40-AFF9-04C22FB3C6E3}" type="presOf" srcId="{EA183213-1330-42BF-9726-0D3DA4B1B1DA}" destId="{D9EDABF2-89B3-3242-B210-3DE7BFDC4ABF}" srcOrd="0" destOrd="0" presId="urn:microsoft.com/office/officeart/2005/8/layout/vList2"/>
    <dgm:cxn modelId="{7F2C35D4-12F5-455D-8731-B2CF5A607EEA}" srcId="{EA183213-1330-42BF-9726-0D3DA4B1B1DA}" destId="{462C3755-5B03-4970-AD22-B555B8CC34FA}" srcOrd="3" destOrd="0" parTransId="{B397C851-215C-4063-82D4-03BC465631E7}" sibTransId="{C4C5B2EA-59C5-49AD-AF39-B048F8C544E0}"/>
    <dgm:cxn modelId="{214B25E3-BF76-4A84-B32B-A6563FE43AA0}" srcId="{EA183213-1330-42BF-9726-0D3DA4B1B1DA}" destId="{AD1D60DB-CFC4-4D4F-8ECC-54FACADB0594}" srcOrd="2" destOrd="0" parTransId="{90B9A07F-4AEB-4E39-AA02-626785813100}" sibTransId="{59C1C1A3-4F9F-4DFC-96A8-81E676C13952}"/>
    <dgm:cxn modelId="{3C1524E0-F275-6E41-917F-9E06A3F7E798}" type="presParOf" srcId="{D9EDABF2-89B3-3242-B210-3DE7BFDC4ABF}" destId="{FC22DADC-6DE1-4E4E-9C93-620FA92691AC}" srcOrd="0" destOrd="0" presId="urn:microsoft.com/office/officeart/2005/8/layout/vList2"/>
    <dgm:cxn modelId="{9131D1C6-96EB-BF47-AA86-266396718E7B}" type="presParOf" srcId="{D9EDABF2-89B3-3242-B210-3DE7BFDC4ABF}" destId="{8722EAC5-7647-0847-9130-F749D9F7EC9C}" srcOrd="1" destOrd="0" presId="urn:microsoft.com/office/officeart/2005/8/layout/vList2"/>
    <dgm:cxn modelId="{73A91D66-1B73-D941-8FFB-23ECE14BA727}" type="presParOf" srcId="{D9EDABF2-89B3-3242-B210-3DE7BFDC4ABF}" destId="{57FA895B-1377-DC45-90F4-F5185CED64BA}" srcOrd="2" destOrd="0" presId="urn:microsoft.com/office/officeart/2005/8/layout/vList2"/>
    <dgm:cxn modelId="{E2D2B2CE-BB7A-C744-B28F-FDB034BE8BD3}" type="presParOf" srcId="{D9EDABF2-89B3-3242-B210-3DE7BFDC4ABF}" destId="{C2DFB129-3E2D-DE43-9890-2A57C4C1FF9A}" srcOrd="3" destOrd="0" presId="urn:microsoft.com/office/officeart/2005/8/layout/vList2"/>
    <dgm:cxn modelId="{D698663F-391E-AF4E-8EFF-9234749D7E86}" type="presParOf" srcId="{D9EDABF2-89B3-3242-B210-3DE7BFDC4ABF}" destId="{8F76E0D2-AC92-BD4D-8BBE-CE47A7A02C80}" srcOrd="4" destOrd="0" presId="urn:microsoft.com/office/officeart/2005/8/layout/vList2"/>
    <dgm:cxn modelId="{E528964F-6B52-7A41-83CD-B7D8DBF8F71E}" type="presParOf" srcId="{D9EDABF2-89B3-3242-B210-3DE7BFDC4ABF}" destId="{A08EDADC-34AD-3343-B99A-2A64CBCF8EC5}" srcOrd="5" destOrd="0" presId="urn:microsoft.com/office/officeart/2005/8/layout/vList2"/>
    <dgm:cxn modelId="{00932712-8340-844E-819C-F9553E1EE44A}" type="presParOf" srcId="{D9EDABF2-89B3-3242-B210-3DE7BFDC4ABF}" destId="{8337FA1B-B008-BF43-850D-A0C642CA8685}" srcOrd="6" destOrd="0" presId="urn:microsoft.com/office/officeart/2005/8/layout/vList2"/>
    <dgm:cxn modelId="{804C702D-9268-6542-9591-EF0BDB2E02E9}" type="presParOf" srcId="{D9EDABF2-89B3-3242-B210-3DE7BFDC4ABF}" destId="{07000491-8744-CF47-AD06-C2E4BB827F61}" srcOrd="7" destOrd="0" presId="urn:microsoft.com/office/officeart/2005/8/layout/vList2"/>
    <dgm:cxn modelId="{A05B8FEC-C572-EF4A-8E7A-72B5779F9C71}" type="presParOf" srcId="{D9EDABF2-89B3-3242-B210-3DE7BFDC4ABF}" destId="{2A4759B3-18EA-4B41-BBB0-578AA75EC99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2DADC-6DE1-4E4E-9C93-620FA92691AC}">
      <dsp:nvSpPr>
        <dsp:cNvPr id="0" name=""/>
        <dsp:cNvSpPr/>
      </dsp:nvSpPr>
      <dsp:spPr>
        <a:xfrm>
          <a:off x="0" y="57024"/>
          <a:ext cx="6967728" cy="103285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Moving from “Delivery” to “Immersion”</a:t>
          </a:r>
        </a:p>
      </dsp:txBody>
      <dsp:txXfrm>
        <a:off x="50420" y="107444"/>
        <a:ext cx="6866888" cy="932014"/>
      </dsp:txXfrm>
    </dsp:sp>
    <dsp:sp modelId="{57FA895B-1377-DC45-90F4-F5185CED64BA}">
      <dsp:nvSpPr>
        <dsp:cNvPr id="0" name=""/>
        <dsp:cNvSpPr/>
      </dsp:nvSpPr>
      <dsp:spPr>
        <a:xfrm>
          <a:off x="0" y="1164758"/>
          <a:ext cx="6967728" cy="1032854"/>
        </a:xfrm>
        <a:prstGeom prst="roundRect">
          <a:avLst/>
        </a:prstGeom>
        <a:solidFill>
          <a:schemeClr val="accent2">
            <a:hueOff val="-375057"/>
            <a:satOff val="2682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Deeper understanding of ways of knowing and sense-making</a:t>
          </a:r>
        </a:p>
      </dsp:txBody>
      <dsp:txXfrm>
        <a:off x="50420" y="1215178"/>
        <a:ext cx="6866888" cy="932014"/>
      </dsp:txXfrm>
    </dsp:sp>
    <dsp:sp modelId="{8F76E0D2-AC92-BD4D-8BBE-CE47A7A02C80}">
      <dsp:nvSpPr>
        <dsp:cNvPr id="0" name=""/>
        <dsp:cNvSpPr/>
      </dsp:nvSpPr>
      <dsp:spPr>
        <a:xfrm>
          <a:off x="0" y="2272492"/>
          <a:ext cx="6967728" cy="1032854"/>
        </a:xfrm>
        <a:prstGeom prst="roundRect">
          <a:avLst/>
        </a:prstGeom>
        <a:solidFill>
          <a:schemeClr val="accent2">
            <a:hueOff val="-750114"/>
            <a:satOff val="5364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Adopting a diverse linguistic repertoire</a:t>
          </a:r>
        </a:p>
      </dsp:txBody>
      <dsp:txXfrm>
        <a:off x="50420" y="2322912"/>
        <a:ext cx="6866888" cy="932014"/>
      </dsp:txXfrm>
    </dsp:sp>
    <dsp:sp modelId="{8337FA1B-B008-BF43-850D-A0C642CA8685}">
      <dsp:nvSpPr>
        <dsp:cNvPr id="0" name=""/>
        <dsp:cNvSpPr/>
      </dsp:nvSpPr>
      <dsp:spPr>
        <a:xfrm>
          <a:off x="0" y="3380227"/>
          <a:ext cx="6967728" cy="1032854"/>
        </a:xfrm>
        <a:prstGeom prst="roundRect">
          <a:avLst/>
        </a:prstGeom>
        <a:solidFill>
          <a:schemeClr val="accent2">
            <a:hueOff val="-1125171"/>
            <a:satOff val="8045"/>
            <a:lumOff val="11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Understanding what is important to members of the community</a:t>
          </a:r>
        </a:p>
      </dsp:txBody>
      <dsp:txXfrm>
        <a:off x="50420" y="3430647"/>
        <a:ext cx="6866888" cy="932014"/>
      </dsp:txXfrm>
    </dsp:sp>
    <dsp:sp modelId="{2A4759B3-18EA-4B41-BBB0-578AA75EC994}">
      <dsp:nvSpPr>
        <dsp:cNvPr id="0" name=""/>
        <dsp:cNvSpPr/>
      </dsp:nvSpPr>
      <dsp:spPr>
        <a:xfrm>
          <a:off x="0" y="4487961"/>
          <a:ext cx="6967728" cy="1032854"/>
        </a:xfrm>
        <a:prstGeom prst="roundRect">
          <a:avLst/>
        </a:prstGeom>
        <a:solidFill>
          <a:schemeClr val="accent2">
            <a:hueOff val="-1500228"/>
            <a:satOff val="10727"/>
            <a:lumOff val="15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Authentic engagement with “gatekeepers” as educators and equal partners</a:t>
          </a:r>
        </a:p>
      </dsp:txBody>
      <dsp:txXfrm>
        <a:off x="50420" y="4538381"/>
        <a:ext cx="6866888" cy="932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6F85F-8304-D34D-A226-4541135AA1E9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C3959-EAE9-2140-A84F-6169937B1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7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4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4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0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197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9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09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3F1C3-4FA3-4491-97F4-43CA9C8BDFD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0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67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7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mersive palette Balancing Ac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399032"/>
            <a:ext cx="3619501" cy="877824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22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7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4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8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8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4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8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C4039D5C-CA10-AD55-915B-032AC70349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9154D-EE09-1189-599E-E66A46D51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3572"/>
            <a:ext cx="11212449" cy="2802219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Understanding Community Cultural Wealth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to Advance Rural Healthcare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550AC-9789-83F2-5143-BE6FD7902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41" y="2615114"/>
            <a:ext cx="4023359" cy="120814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Ira E. Murray, PhD</a:t>
            </a:r>
          </a:p>
          <a:p>
            <a:r>
              <a:rPr lang="en-US" sz="1600" dirty="0">
                <a:solidFill>
                  <a:schemeClr val="bg1"/>
                </a:solidFill>
              </a:rPr>
              <a:t>May 25, 2022</a:t>
            </a:r>
          </a:p>
        </p:txBody>
      </p:sp>
    </p:spTree>
    <p:extLst>
      <p:ext uri="{BB962C8B-B14F-4D97-AF65-F5344CB8AC3E}">
        <p14:creationId xmlns:p14="http://schemas.microsoft.com/office/powerpoint/2010/main" val="4171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Social </a:t>
            </a:r>
            <a:br>
              <a:rPr lang="en-US" sz="4400" dirty="0"/>
            </a:br>
            <a:r>
              <a:rPr lang="en-US" sz="4400" dirty="0"/>
              <a:t>Capital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11BFF-13C2-C14F-07AE-9E9BA00673D9}"/>
              </a:ext>
            </a:extLst>
          </p:cNvPr>
          <p:cNvSpPr txBox="1"/>
          <p:nvPr/>
        </p:nvSpPr>
        <p:spPr>
          <a:xfrm>
            <a:off x="9641713" y="5927486"/>
            <a:ext cx="179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Yosso</a:t>
            </a:r>
            <a:r>
              <a:rPr lang="en-US" sz="1600" i="1" dirty="0"/>
              <a:t> (2005)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BD60D-9716-96FA-967F-07F2CAA07240}"/>
              </a:ext>
            </a:extLst>
          </p:cNvPr>
          <p:cNvSpPr txBox="1"/>
          <p:nvPr/>
        </p:nvSpPr>
        <p:spPr>
          <a:xfrm>
            <a:off x="477981" y="2651760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Networks of people and community resources providing instrumental and emotional support to navigate through society’s institutions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124AEA-5013-68A8-918B-4CCC22DB50F5}"/>
              </a:ext>
            </a:extLst>
          </p:cNvPr>
          <p:cNvSpPr txBox="1"/>
          <p:nvPr/>
        </p:nvSpPr>
        <p:spPr>
          <a:xfrm>
            <a:off x="477981" y="4085255"/>
            <a:ext cx="277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KEY QUESTIONS</a:t>
            </a:r>
          </a:p>
        </p:txBody>
      </p:sp>
      <p:pic>
        <p:nvPicPr>
          <p:cNvPr id="16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EA63909F-1C13-67A5-475A-AABFAFC860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" t="13902" r="5279" b="24785"/>
          <a:stretch/>
        </p:blipFill>
        <p:spPr>
          <a:xfrm>
            <a:off x="4389350" y="619637"/>
            <a:ext cx="7675460" cy="4630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E4CCF-9C98-9A97-CB4E-A167B6875E71}"/>
              </a:ext>
            </a:extLst>
          </p:cNvPr>
          <p:cNvSpPr txBox="1"/>
          <p:nvPr/>
        </p:nvSpPr>
        <p:spPr>
          <a:xfrm>
            <a:off x="411480" y="4608906"/>
            <a:ext cx="74095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the trusted institutions in this community?  How do we build trust with those institutions?</a:t>
            </a:r>
          </a:p>
          <a:p>
            <a:endParaRPr lang="en-US" dirty="0"/>
          </a:p>
          <a:p>
            <a:r>
              <a:rPr lang="en-US" dirty="0"/>
              <a:t>What types of support are most valued and effective within this community?</a:t>
            </a:r>
          </a:p>
          <a:p>
            <a:endParaRPr lang="en-US" dirty="0"/>
          </a:p>
          <a:p>
            <a:r>
              <a:rPr lang="en-US" dirty="0"/>
              <a:t>Who are the gatekeepers and  how do we work in partnership with them to advance health access and equity?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F72A6C-68DF-6D26-758E-2BFFA638C507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147825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Navigational Capital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11BFF-13C2-C14F-07AE-9E9BA00673D9}"/>
              </a:ext>
            </a:extLst>
          </p:cNvPr>
          <p:cNvSpPr txBox="1"/>
          <p:nvPr/>
        </p:nvSpPr>
        <p:spPr>
          <a:xfrm>
            <a:off x="9641713" y="5927486"/>
            <a:ext cx="179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Yosso</a:t>
            </a:r>
            <a:r>
              <a:rPr lang="en-US" sz="1600" i="1" dirty="0"/>
              <a:t> (2005)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BD60D-9716-96FA-967F-07F2CAA07240}"/>
              </a:ext>
            </a:extLst>
          </p:cNvPr>
          <p:cNvSpPr txBox="1"/>
          <p:nvPr/>
        </p:nvSpPr>
        <p:spPr>
          <a:xfrm>
            <a:off x="477981" y="2651760"/>
            <a:ext cx="3646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Skills to maneuver through social institutions not created with non-dominant communities in mind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7D3016-9069-CB35-B6FB-BD05B9A2C691}"/>
              </a:ext>
            </a:extLst>
          </p:cNvPr>
          <p:cNvSpPr txBox="1"/>
          <p:nvPr/>
        </p:nvSpPr>
        <p:spPr>
          <a:xfrm>
            <a:off x="477981" y="4085255"/>
            <a:ext cx="277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KEY QUESTIONS</a:t>
            </a:r>
          </a:p>
        </p:txBody>
      </p:sp>
      <p:pic>
        <p:nvPicPr>
          <p:cNvPr id="16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40687798-DE1A-20A7-99D6-08533B845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" t="13902" r="5279" b="24785"/>
          <a:stretch/>
        </p:blipFill>
        <p:spPr>
          <a:xfrm>
            <a:off x="4389350" y="619637"/>
            <a:ext cx="7675460" cy="4630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CB97C-EF56-309D-29DC-30F1A3AF1A16}"/>
              </a:ext>
            </a:extLst>
          </p:cNvPr>
          <p:cNvSpPr txBox="1"/>
          <p:nvPr/>
        </p:nvSpPr>
        <p:spPr>
          <a:xfrm>
            <a:off x="411480" y="4608906"/>
            <a:ext cx="835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practices/initiatives have been successful in connecting this community with healthcare?</a:t>
            </a:r>
          </a:p>
          <a:p>
            <a:endParaRPr lang="en-US" dirty="0"/>
          </a:p>
          <a:p>
            <a:r>
              <a:rPr lang="en-US" dirty="0"/>
              <a:t>How has this community experienced navigating the healthcare system in the past? What skills have they developed to help navigate the system?</a:t>
            </a:r>
          </a:p>
          <a:p>
            <a:endParaRPr lang="en-US" dirty="0"/>
          </a:p>
          <a:p>
            <a:r>
              <a:rPr lang="en-US" dirty="0"/>
              <a:t>How might the system be changed to better accommodate and engage this community?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1DC8C-10AC-B018-48E0-DDAE9DBF67A3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95434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Resistant Capital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11BFF-13C2-C14F-07AE-9E9BA00673D9}"/>
              </a:ext>
            </a:extLst>
          </p:cNvPr>
          <p:cNvSpPr txBox="1"/>
          <p:nvPr/>
        </p:nvSpPr>
        <p:spPr>
          <a:xfrm>
            <a:off x="9641713" y="5927486"/>
            <a:ext cx="179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Yosso</a:t>
            </a:r>
            <a:r>
              <a:rPr lang="en-US" sz="1600" i="1" dirty="0"/>
              <a:t> (2005)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BD60D-9716-96FA-967F-07F2CAA07240}"/>
              </a:ext>
            </a:extLst>
          </p:cNvPr>
          <p:cNvSpPr txBox="1"/>
          <p:nvPr/>
        </p:nvSpPr>
        <p:spPr>
          <a:xfrm>
            <a:off x="477981" y="2651760"/>
            <a:ext cx="3646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Knowledge and skills fostered through oppositional behavior that challenges inequality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908ED9-191B-C25C-2F29-5E319D78D8DF}"/>
              </a:ext>
            </a:extLst>
          </p:cNvPr>
          <p:cNvSpPr txBox="1"/>
          <p:nvPr/>
        </p:nvSpPr>
        <p:spPr>
          <a:xfrm>
            <a:off x="477981" y="4085255"/>
            <a:ext cx="277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KEY QUESTIONS</a:t>
            </a:r>
          </a:p>
        </p:txBody>
      </p:sp>
      <p:pic>
        <p:nvPicPr>
          <p:cNvPr id="16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C6281CF9-CE0F-62F7-21CC-D8A0EBCAB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" t="13902" r="5279" b="24785"/>
          <a:stretch/>
        </p:blipFill>
        <p:spPr>
          <a:xfrm>
            <a:off x="4389350" y="619637"/>
            <a:ext cx="7675460" cy="4630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ED511A-E0F0-E07F-3C8E-34567122CAA3}"/>
              </a:ext>
            </a:extLst>
          </p:cNvPr>
          <p:cNvSpPr txBox="1"/>
          <p:nvPr/>
        </p:nvSpPr>
        <p:spPr>
          <a:xfrm>
            <a:off x="411480" y="4608906"/>
            <a:ext cx="72054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might this community distrust healthcare professionals and institutions?</a:t>
            </a:r>
          </a:p>
          <a:p>
            <a:endParaRPr lang="en-US" dirty="0"/>
          </a:p>
          <a:p>
            <a:r>
              <a:rPr lang="en-US" dirty="0"/>
              <a:t>How has distrust shaped behavior?</a:t>
            </a:r>
          </a:p>
          <a:p>
            <a:endParaRPr lang="en-US" dirty="0"/>
          </a:p>
          <a:p>
            <a:r>
              <a:rPr lang="en-US" dirty="0"/>
              <a:t>How can we acknowledge this history and adapt our systems to this behavior?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D6E43-96D3-6CB7-EC3C-D30523BD6350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196477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olo journey">
            <a:extLst>
              <a:ext uri="{FF2B5EF4-FFF2-40B4-BE49-F238E27FC236}">
                <a16:creationId xmlns:a16="http://schemas.microsoft.com/office/drawing/2014/main" id="{4DB74F6A-A304-5339-713B-002F57DEA3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93" b="10707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82F60-5DB7-3BEC-9832-B33815C77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2" y="3091928"/>
            <a:ext cx="10295873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/>
              <a:t>Community Cultural Wealth and Corporate Culture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0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416EBC-B41E-4F8A-BE9F-07301B682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F79527-C7F1-4E06-8126-A8E8C5FEB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EB580-0D89-F298-6EEB-A7A5A670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19072"/>
            <a:ext cx="3103427" cy="3520440"/>
          </a:xfrm>
        </p:spPr>
        <p:txBody>
          <a:bodyPr anchor="t">
            <a:normAutofit fontScale="90000"/>
          </a:bodyPr>
          <a:lstStyle/>
          <a:p>
            <a:r>
              <a:rPr lang="en-US" sz="3600" dirty="0"/>
              <a:t>Community Cultural Wealth 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     &amp;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Corporate Culture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86208-8A53-4E92-9197-6B57BCCB2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9C33435-24D3-3ACB-27B6-29BE7DD466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4553598"/>
              </p:ext>
            </p:extLst>
          </p:nvPr>
        </p:nvGraphicFramePr>
        <p:xfrm>
          <a:off x="4727448" y="640080"/>
          <a:ext cx="6967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ADF24974-A0F5-A72C-5926-F0F09766DDDE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3057113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972094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A8072-F325-D751-BC66-CF2F5A7EF320}"/>
              </a:ext>
            </a:extLst>
          </p:cNvPr>
          <p:cNvSpPr txBox="1"/>
          <p:nvPr/>
        </p:nvSpPr>
        <p:spPr>
          <a:xfrm>
            <a:off x="6776871" y="821639"/>
            <a:ext cx="4963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Hmmmm</a:t>
            </a:r>
            <a:r>
              <a:rPr lang="en-US" sz="2400" dirty="0">
                <a:solidFill>
                  <a:srgbClr val="FF0000"/>
                </a:solidFill>
              </a:rPr>
              <a:t>….What questions should I be asking to address this issue </a:t>
            </a:r>
            <a:r>
              <a:rPr lang="en-US" sz="2400" b="1" i="1" dirty="0">
                <a:solidFill>
                  <a:srgbClr val="FF0000"/>
                </a:solidFill>
              </a:rPr>
              <a:t>with</a:t>
            </a:r>
            <a:r>
              <a:rPr lang="en-US" sz="2400" dirty="0">
                <a:solidFill>
                  <a:srgbClr val="FF0000"/>
                </a:solidFill>
              </a:rPr>
              <a:t> this community?</a:t>
            </a: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C910C3DE-C279-D27A-5AFF-E2B8E8ECC967}"/>
              </a:ext>
            </a:extLst>
          </p:cNvPr>
          <p:cNvSpPr/>
          <p:nvPr/>
        </p:nvSpPr>
        <p:spPr>
          <a:xfrm rot="11090551">
            <a:off x="6477751" y="46148"/>
            <a:ext cx="5562127" cy="2453597"/>
          </a:xfrm>
          <a:prstGeom prst="teardrop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A8072-F325-D751-BC66-CF2F5A7EF320}"/>
              </a:ext>
            </a:extLst>
          </p:cNvPr>
          <p:cNvSpPr txBox="1"/>
          <p:nvPr/>
        </p:nvSpPr>
        <p:spPr>
          <a:xfrm>
            <a:off x="6776871" y="586508"/>
            <a:ext cx="4963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are Black women </a:t>
            </a:r>
            <a:r>
              <a:rPr lang="en-US" sz="2400" b="1" i="1" dirty="0">
                <a:solidFill>
                  <a:srgbClr val="FF0000"/>
                </a:solidFill>
              </a:rPr>
              <a:t>saying</a:t>
            </a:r>
            <a:r>
              <a:rPr lang="en-US" sz="2400" dirty="0">
                <a:solidFill>
                  <a:srgbClr val="FF0000"/>
                </a:solidFill>
              </a:rPr>
              <a:t> about their maternal care experiences? (linguistic)</a:t>
            </a: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C910C3DE-C279-D27A-5AFF-E2B8E8ECC967}"/>
              </a:ext>
            </a:extLst>
          </p:cNvPr>
          <p:cNvSpPr/>
          <p:nvPr/>
        </p:nvSpPr>
        <p:spPr>
          <a:xfrm rot="11090551">
            <a:off x="6477751" y="46148"/>
            <a:ext cx="5562127" cy="2453597"/>
          </a:xfrm>
          <a:prstGeom prst="teardrop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A8072-F325-D751-BC66-CF2F5A7EF320}"/>
              </a:ext>
            </a:extLst>
          </p:cNvPr>
          <p:cNvSpPr txBox="1"/>
          <p:nvPr/>
        </p:nvSpPr>
        <p:spPr>
          <a:xfrm>
            <a:off x="6886575" y="457338"/>
            <a:ext cx="46740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How have the experiences of Black women’s </a:t>
            </a:r>
            <a:r>
              <a:rPr lang="en-US" sz="2000" b="1" i="1" dirty="0">
                <a:solidFill>
                  <a:srgbClr val="FF0000"/>
                </a:solidFill>
              </a:rPr>
              <a:t>mothers, sisters, grandmothers, aunts, and friends </a:t>
            </a:r>
            <a:r>
              <a:rPr lang="en-US" sz="2000" dirty="0">
                <a:solidFill>
                  <a:srgbClr val="FF0000"/>
                </a:solidFill>
              </a:rPr>
              <a:t>impacted their own experiences with maternal care? (familial)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3AB02D4E-63F0-C76B-07B8-DFCAFCD3B059}"/>
              </a:ext>
            </a:extLst>
          </p:cNvPr>
          <p:cNvSpPr/>
          <p:nvPr/>
        </p:nvSpPr>
        <p:spPr>
          <a:xfrm rot="11090551">
            <a:off x="6477751" y="46148"/>
            <a:ext cx="5562127" cy="2453597"/>
          </a:xfrm>
          <a:prstGeom prst="teardrop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A8072-F325-D751-BC66-CF2F5A7EF320}"/>
              </a:ext>
            </a:extLst>
          </p:cNvPr>
          <p:cNvSpPr txBox="1"/>
          <p:nvPr/>
        </p:nvSpPr>
        <p:spPr>
          <a:xfrm>
            <a:off x="6886575" y="678841"/>
            <a:ext cx="4674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What sources of support exist or do not exist in this community to help improve maternal health? (social)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3AB02D4E-63F0-C76B-07B8-DFCAFCD3B059}"/>
              </a:ext>
            </a:extLst>
          </p:cNvPr>
          <p:cNvSpPr/>
          <p:nvPr/>
        </p:nvSpPr>
        <p:spPr>
          <a:xfrm rot="11090551">
            <a:off x="6477751" y="46148"/>
            <a:ext cx="5562127" cy="2453597"/>
          </a:xfrm>
          <a:prstGeom prst="teardrop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5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335B8-99C9-9EF9-C9B6-0CD3D76A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Agenda</a:t>
            </a:r>
          </a:p>
        </p:txBody>
      </p:sp>
      <p:pic>
        <p:nvPicPr>
          <p:cNvPr id="6" name="Picture 5" descr="One in a crowd">
            <a:extLst>
              <a:ext uri="{FF2B5EF4-FFF2-40B4-BE49-F238E27FC236}">
                <a16:creationId xmlns:a16="http://schemas.microsoft.com/office/drawing/2014/main" id="{7B4E80C7-9F05-00DB-E677-771DED5AD1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60" r="21270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12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93C3D-DDD3-C570-41F6-B3FE571C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266" y="2953829"/>
            <a:ext cx="6272784" cy="3624404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Introduction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Community Cultural Wealth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Community Cultural Wealth and Healthcare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Building a Strong Corporate Culture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85F58-34C1-8979-C15B-727228F8B701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2193018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A8072-F325-D751-BC66-CF2F5A7EF320}"/>
              </a:ext>
            </a:extLst>
          </p:cNvPr>
          <p:cNvSpPr txBox="1"/>
          <p:nvPr/>
        </p:nvSpPr>
        <p:spPr>
          <a:xfrm>
            <a:off x="6886575" y="600464"/>
            <a:ext cx="46740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What can we change about the current system to help improve maternal care among Black women </a:t>
            </a:r>
            <a:r>
              <a:rPr lang="en-US" sz="2000" b="1" dirty="0">
                <a:solidFill>
                  <a:srgbClr val="FF0000"/>
                </a:solidFill>
              </a:rPr>
              <a:t>based on the success of other Black women</a:t>
            </a:r>
            <a:r>
              <a:rPr lang="en-US" sz="2000" dirty="0">
                <a:solidFill>
                  <a:srgbClr val="FF0000"/>
                </a:solidFill>
              </a:rPr>
              <a:t>? (navigational)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3AB02D4E-63F0-C76B-07B8-DFCAFCD3B059}"/>
              </a:ext>
            </a:extLst>
          </p:cNvPr>
          <p:cNvSpPr/>
          <p:nvPr/>
        </p:nvSpPr>
        <p:spPr>
          <a:xfrm rot="11090551">
            <a:off x="6477751" y="46148"/>
            <a:ext cx="5562127" cy="2453597"/>
          </a:xfrm>
          <a:prstGeom prst="teardrop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A8072-F325-D751-BC66-CF2F5A7EF320}"/>
              </a:ext>
            </a:extLst>
          </p:cNvPr>
          <p:cNvSpPr txBox="1"/>
          <p:nvPr/>
        </p:nvSpPr>
        <p:spPr>
          <a:xfrm>
            <a:off x="6886575" y="600464"/>
            <a:ext cx="46740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What trusted individuals from this community can we partner with to learn more about this community, build trust, and authentically immerse ourselves into their culture?</a:t>
            </a:r>
          </a:p>
        </p:txBody>
      </p:sp>
      <p:sp>
        <p:nvSpPr>
          <p:cNvPr id="3" name="Teardrop 2">
            <a:extLst>
              <a:ext uri="{FF2B5EF4-FFF2-40B4-BE49-F238E27FC236}">
                <a16:creationId xmlns:a16="http://schemas.microsoft.com/office/drawing/2014/main" id="{3AB02D4E-63F0-C76B-07B8-DFCAFCD3B059}"/>
              </a:ext>
            </a:extLst>
          </p:cNvPr>
          <p:cNvSpPr/>
          <p:nvPr/>
        </p:nvSpPr>
        <p:spPr>
          <a:xfrm rot="11090551">
            <a:off x="6477751" y="46148"/>
            <a:ext cx="5562127" cy="2453597"/>
          </a:xfrm>
          <a:prstGeom prst="teardrop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592D1B-165B-C130-AC59-61FB7A5D4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3E31DF97-1173-CAA2-92AC-77F8D93F4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0099" y="625683"/>
            <a:ext cx="545538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4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9" name="Rectangle 7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1" name="Rectangle 76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ll Cassidy: Trump 'in Effect Has Conceded' by Authorizing Transition">
            <a:extLst>
              <a:ext uri="{FF2B5EF4-FFF2-40B4-BE49-F238E27FC236}">
                <a16:creationId xmlns:a16="http://schemas.microsoft.com/office/drawing/2014/main" id="{F5521DC6-9F57-54F5-95B1-BEC40CB57BF3}"/>
              </a:ext>
            </a:extLst>
          </p:cNvPr>
          <p:cNvPicPr preferRelativeResize="0">
            <a:picLocks noGrp="1" noChangeArrowheads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4490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Rectangle 78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80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B45D6-C00E-7271-BA53-A3F86AE7D9CD}"/>
              </a:ext>
            </a:extLst>
          </p:cNvPr>
          <p:cNvSpPr txBox="1"/>
          <p:nvPr/>
        </p:nvSpPr>
        <p:spPr>
          <a:xfrm>
            <a:off x="6886575" y="2557587"/>
            <a:ext cx="5143500" cy="43004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/>
              <a:t>“About a third of our population is African American; African Americans have a higher incidence of maternal mortality. So, if you correct our population for race, we’re not as much of an outlier as it’d otherwise appear…</a:t>
            </a:r>
            <a:r>
              <a:rPr lang="en-US" sz="2400" b="1" dirty="0"/>
              <a:t>For whatever reason, people of color have a higher incidence of maternal mortality</a:t>
            </a:r>
            <a:r>
              <a:rPr lang="en-US" sz="2400" dirty="0"/>
              <a:t>.” – Senator Bill Cassidy (LA)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91AED2-AD15-F5AC-7748-E7FD03DE29CF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1804280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and holding ball">
            <a:extLst>
              <a:ext uri="{FF2B5EF4-FFF2-40B4-BE49-F238E27FC236}">
                <a16:creationId xmlns:a16="http://schemas.microsoft.com/office/drawing/2014/main" id="{5E7FF8EA-69E4-5F32-C9D8-1B691FF91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9" r="6096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8F961-D001-A409-DE9C-DD80F2D0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Community Cultural Wealth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50666-4464-A051-820D-FCDA06470112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5351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Cultural Wealth (</a:t>
            </a:r>
            <a:r>
              <a:rPr lang="en-US" dirty="0" err="1"/>
              <a:t>Yosso</a:t>
            </a:r>
            <a:r>
              <a:rPr lang="en-US" dirty="0"/>
              <a:t>, 2005)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21D52-1D35-2372-B620-28223164E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013995"/>
            <a:ext cx="4937760" cy="46993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Cultural Capital</a:t>
            </a:r>
          </a:p>
          <a:p>
            <a:r>
              <a:rPr lang="en-US" dirty="0"/>
              <a:t>“Accumulation of cultural knowledge, skills and abilities possessed and inherited by privileged groups in society.”</a:t>
            </a:r>
          </a:p>
          <a:p>
            <a:r>
              <a:rPr lang="en-US" dirty="0"/>
              <a:t>Cultural – Social - Economic</a:t>
            </a:r>
          </a:p>
          <a:p>
            <a:r>
              <a:rPr lang="en-US" dirty="0"/>
              <a:t>Based on “standards” established by dominant groups</a:t>
            </a:r>
          </a:p>
          <a:p>
            <a:r>
              <a:rPr lang="en-US" dirty="0"/>
              <a:t>Power and privilege maintained by restricting access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1DB8F5-7B4D-2ED9-3F1B-F87BA1057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013995"/>
            <a:ext cx="4937760" cy="44516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/>
              <a:t>Community Cultural Wealth</a:t>
            </a:r>
          </a:p>
          <a:p>
            <a:r>
              <a:rPr lang="en-US" dirty="0"/>
              <a:t>Shifts focus to non-dominant communities</a:t>
            </a:r>
          </a:p>
          <a:p>
            <a:r>
              <a:rPr lang="en-US" dirty="0"/>
              <a:t>Centering the experiences of non-dominant communities reveals accumulated assets and resources in their histories and lives</a:t>
            </a:r>
          </a:p>
          <a:p>
            <a:r>
              <a:rPr lang="en-US" dirty="0"/>
              <a:t>Array of knowledge, skills, abilities, and contacts possessed and utilized to survive and thrive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0A52B-3997-0C8A-1CD8-A85FDDABC233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327895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Community Cultural Wealth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11BFF-13C2-C14F-07AE-9E9BA00673D9}"/>
              </a:ext>
            </a:extLst>
          </p:cNvPr>
          <p:cNvSpPr txBox="1"/>
          <p:nvPr/>
        </p:nvSpPr>
        <p:spPr>
          <a:xfrm>
            <a:off x="9641713" y="5927486"/>
            <a:ext cx="179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Yosso</a:t>
            </a:r>
            <a:r>
              <a:rPr lang="en-US" sz="1600" i="1" dirty="0"/>
              <a:t> (2005)</a:t>
            </a:r>
          </a:p>
        </p:txBody>
      </p:sp>
      <p:pic>
        <p:nvPicPr>
          <p:cNvPr id="22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107EC126-D26A-282D-5C60-A21D545DF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" t="13902" r="5279" b="24785"/>
          <a:stretch/>
        </p:blipFill>
        <p:spPr>
          <a:xfrm>
            <a:off x="4389350" y="619637"/>
            <a:ext cx="7675460" cy="46305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3B8CB59-590F-F0E9-CE20-139C3F1EA123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2293289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Aspirational Capital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11BFF-13C2-C14F-07AE-9E9BA00673D9}"/>
              </a:ext>
            </a:extLst>
          </p:cNvPr>
          <p:cNvSpPr txBox="1"/>
          <p:nvPr/>
        </p:nvSpPr>
        <p:spPr>
          <a:xfrm>
            <a:off x="9641713" y="5927486"/>
            <a:ext cx="179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Yosso</a:t>
            </a:r>
            <a:r>
              <a:rPr lang="en-US" sz="1600" i="1" dirty="0"/>
              <a:t> (2005)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BD60D-9716-96FA-967F-07F2CAA07240}"/>
              </a:ext>
            </a:extLst>
          </p:cNvPr>
          <p:cNvSpPr txBox="1"/>
          <p:nvPr/>
        </p:nvSpPr>
        <p:spPr>
          <a:xfrm>
            <a:off x="443915" y="2653497"/>
            <a:ext cx="3646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ability to maintain hopes and dreams for the future, even in the face of real and perceived barriers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8A208D-A9D1-B8D5-4A0F-3D29D57EE8EE}"/>
              </a:ext>
            </a:extLst>
          </p:cNvPr>
          <p:cNvSpPr txBox="1"/>
          <p:nvPr/>
        </p:nvSpPr>
        <p:spPr>
          <a:xfrm>
            <a:off x="477981" y="4085255"/>
            <a:ext cx="277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KEY QUESTIONS</a:t>
            </a:r>
          </a:p>
        </p:txBody>
      </p:sp>
      <p:pic>
        <p:nvPicPr>
          <p:cNvPr id="16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57187529-8609-7683-3881-3A9343CE6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" t="13902" r="5279" b="24785"/>
          <a:stretch/>
        </p:blipFill>
        <p:spPr>
          <a:xfrm>
            <a:off x="4389350" y="619637"/>
            <a:ext cx="7675460" cy="4630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299BBF-2BE9-5DB1-D6DC-F90D4E7BE6B7}"/>
              </a:ext>
            </a:extLst>
          </p:cNvPr>
          <p:cNvSpPr txBox="1"/>
          <p:nvPr/>
        </p:nvSpPr>
        <p:spPr>
          <a:xfrm>
            <a:off x="407265" y="4611714"/>
            <a:ext cx="79641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health outcomes are important to this community?</a:t>
            </a:r>
          </a:p>
          <a:p>
            <a:endParaRPr lang="en-US" dirty="0"/>
          </a:p>
          <a:p>
            <a:r>
              <a:rPr lang="en-US" dirty="0"/>
              <a:t>What barriers to achieving these outcomes exist (real or perceived)?</a:t>
            </a:r>
          </a:p>
          <a:p>
            <a:endParaRPr lang="en-US" dirty="0"/>
          </a:p>
          <a:p>
            <a:r>
              <a:rPr lang="en-US" dirty="0"/>
              <a:t>How has this community, historically, overcome healthcare barriers?</a:t>
            </a:r>
          </a:p>
          <a:p>
            <a:endParaRPr lang="en-US" dirty="0"/>
          </a:p>
          <a:p>
            <a:r>
              <a:rPr lang="en-US" dirty="0"/>
              <a:t>What does a “healthy” community look like for this community?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BE0F89-DA8C-747E-0DAF-B99E302906CC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1375575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Linguistic Capital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E623C6DC-21B8-2237-D364-16E2E21175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558" t="13902" r="5279" b="24785"/>
          <a:stretch/>
        </p:blipFill>
        <p:spPr>
          <a:xfrm>
            <a:off x="4389350" y="619637"/>
            <a:ext cx="7675460" cy="46305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111BFF-13C2-C14F-07AE-9E9BA00673D9}"/>
              </a:ext>
            </a:extLst>
          </p:cNvPr>
          <p:cNvSpPr txBox="1"/>
          <p:nvPr/>
        </p:nvSpPr>
        <p:spPr>
          <a:xfrm>
            <a:off x="9641713" y="5927486"/>
            <a:ext cx="179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Yosso</a:t>
            </a:r>
            <a:r>
              <a:rPr lang="en-US" sz="1600" i="1" dirty="0"/>
              <a:t> (2005)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BD60D-9716-96FA-967F-07F2CAA07240}"/>
              </a:ext>
            </a:extLst>
          </p:cNvPr>
          <p:cNvSpPr txBox="1"/>
          <p:nvPr/>
        </p:nvSpPr>
        <p:spPr>
          <a:xfrm>
            <a:off x="477981" y="2651760"/>
            <a:ext cx="3646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intellectual and social skills attained through communication experiences in more than one language and/or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CC7D18-B74F-FFDF-3A03-7197127FFD3A}"/>
              </a:ext>
            </a:extLst>
          </p:cNvPr>
          <p:cNvSpPr txBox="1"/>
          <p:nvPr/>
        </p:nvSpPr>
        <p:spPr>
          <a:xfrm>
            <a:off x="477981" y="4085255"/>
            <a:ext cx="277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KEY QUESTIONS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BDB869-5FD7-1453-C1FF-E35CCB840043}"/>
              </a:ext>
            </a:extLst>
          </p:cNvPr>
          <p:cNvSpPr txBox="1"/>
          <p:nvPr/>
        </p:nvSpPr>
        <p:spPr>
          <a:xfrm>
            <a:off x="411480" y="4608906"/>
            <a:ext cx="63459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people in this community talk about health and wellness?</a:t>
            </a:r>
          </a:p>
          <a:p>
            <a:endParaRPr lang="en-US" dirty="0"/>
          </a:p>
          <a:p>
            <a:r>
              <a:rPr lang="en-US" dirty="0"/>
              <a:t>What ways of communicating are important in this community?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DE1AB7-B748-5A12-312A-906236F3096E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370872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5015F4-E678-0F76-58AD-532D7FFD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Familial Capital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11BFF-13C2-C14F-07AE-9E9BA00673D9}"/>
              </a:ext>
            </a:extLst>
          </p:cNvPr>
          <p:cNvSpPr txBox="1"/>
          <p:nvPr/>
        </p:nvSpPr>
        <p:spPr>
          <a:xfrm>
            <a:off x="9641713" y="5927486"/>
            <a:ext cx="1794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Yosso</a:t>
            </a:r>
            <a:r>
              <a:rPr lang="en-US" sz="1600" i="1" dirty="0"/>
              <a:t> (2005)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BD60D-9716-96FA-967F-07F2CAA07240}"/>
              </a:ext>
            </a:extLst>
          </p:cNvPr>
          <p:cNvSpPr txBox="1"/>
          <p:nvPr/>
        </p:nvSpPr>
        <p:spPr>
          <a:xfrm>
            <a:off x="477981" y="2651760"/>
            <a:ext cx="3646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Cultural knowledges nurtured among kin that carry a sense of community history, memory and cultural intuition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C6A04E-ED11-3C4E-0713-A22ADDC93A4A}"/>
              </a:ext>
            </a:extLst>
          </p:cNvPr>
          <p:cNvSpPr txBox="1"/>
          <p:nvPr/>
        </p:nvSpPr>
        <p:spPr>
          <a:xfrm>
            <a:off x="477981" y="4085255"/>
            <a:ext cx="277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KEY QUESTIONS</a:t>
            </a:r>
          </a:p>
        </p:txBody>
      </p:sp>
      <p:pic>
        <p:nvPicPr>
          <p:cNvPr id="16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1567F7AD-D0A5-ED12-706C-5132BF7B6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8" t="13902" r="5279" b="24785"/>
          <a:stretch/>
        </p:blipFill>
        <p:spPr>
          <a:xfrm>
            <a:off x="4389350" y="619637"/>
            <a:ext cx="7675460" cy="46305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4D77DE-0B83-73F7-1E7D-B7E15D73222F}"/>
              </a:ext>
            </a:extLst>
          </p:cNvPr>
          <p:cNvSpPr txBox="1"/>
          <p:nvPr/>
        </p:nvSpPr>
        <p:spPr>
          <a:xfrm>
            <a:off x="411480" y="4608906"/>
            <a:ext cx="7675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stories/experiences with healthcare are passed down from generation to generation?</a:t>
            </a:r>
          </a:p>
          <a:p>
            <a:endParaRPr lang="en-US" dirty="0"/>
          </a:p>
          <a:p>
            <a:r>
              <a:rPr lang="en-US" dirty="0"/>
              <a:t>How does family history impact views on healthcare and wellness?</a:t>
            </a:r>
          </a:p>
          <a:p>
            <a:endParaRPr lang="en-US" dirty="0"/>
          </a:p>
          <a:p>
            <a:r>
              <a:rPr lang="en-US" dirty="0"/>
              <a:t>What family members have the most influence on views and behavior?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9FFC7B-DAF4-3375-1DD7-727226C71DF1}"/>
              </a:ext>
            </a:extLst>
          </p:cNvPr>
          <p:cNvSpPr txBox="1"/>
          <p:nvPr/>
        </p:nvSpPr>
        <p:spPr>
          <a:xfrm>
            <a:off x="9930806" y="6465676"/>
            <a:ext cx="208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Ira E. Murray, PhD</a:t>
            </a:r>
          </a:p>
        </p:txBody>
      </p:sp>
    </p:spTree>
    <p:extLst>
      <p:ext uri="{BB962C8B-B14F-4D97-AF65-F5344CB8AC3E}">
        <p14:creationId xmlns:p14="http://schemas.microsoft.com/office/powerpoint/2010/main" val="221514388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AA29E7"/>
      </a:accent1>
      <a:accent2>
        <a:srgbClr val="5B2FD9"/>
      </a:accent2>
      <a:accent3>
        <a:srgbClr val="2947E7"/>
      </a:accent3>
      <a:accent4>
        <a:srgbClr val="1784D5"/>
      </a:accent4>
      <a:accent5>
        <a:srgbClr val="22BFC1"/>
      </a:accent5>
      <a:accent6>
        <a:srgbClr val="16C67E"/>
      </a:accent6>
      <a:hlink>
        <a:srgbClr val="3997AB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{3D99B5C4-A588-0A46-AB59-CD26B2A139C5}tf10001076</Template>
  <TotalTime>1200</TotalTime>
  <Words>1353</Words>
  <Application>Microsoft Macintosh PowerPoint</Application>
  <PresentationFormat>Widescreen</PresentationFormat>
  <Paragraphs>127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Neue Haas Grotesk Text Pro</vt:lpstr>
      <vt:lpstr>AccentBoxVTI</vt:lpstr>
      <vt:lpstr>Understanding Community Cultural Wealth to Advance Rural Healthcare </vt:lpstr>
      <vt:lpstr>Agenda</vt:lpstr>
      <vt:lpstr>PowerPoint Presentation</vt:lpstr>
      <vt:lpstr>Community Cultural Wealth</vt:lpstr>
      <vt:lpstr>Community Cultural Wealth (Yosso, 2005)</vt:lpstr>
      <vt:lpstr>Community Cultural Wealth </vt:lpstr>
      <vt:lpstr>Aspirational Capital</vt:lpstr>
      <vt:lpstr>Linguistic Capital</vt:lpstr>
      <vt:lpstr>Familial Capital</vt:lpstr>
      <vt:lpstr>Social  Capital</vt:lpstr>
      <vt:lpstr>Navigational Capital</vt:lpstr>
      <vt:lpstr>Resistant Capital</vt:lpstr>
      <vt:lpstr>Community Cultural Wealth and Corporate Culture</vt:lpstr>
      <vt:lpstr>Community Cultural Wealth          &amp;  Corporate Culture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Community Cultural Wealth to Advance Rural Healthcare </dc:title>
  <dc:creator>Murray, Ira E</dc:creator>
  <cp:lastModifiedBy>Murray, Ira E</cp:lastModifiedBy>
  <cp:revision>1</cp:revision>
  <dcterms:created xsi:type="dcterms:W3CDTF">2022-05-23T20:31:37Z</dcterms:created>
  <dcterms:modified xsi:type="dcterms:W3CDTF">2022-05-24T16:32:19Z</dcterms:modified>
</cp:coreProperties>
</file>