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4691" autoAdjust="0"/>
  </p:normalViewPr>
  <p:slideViewPr>
    <p:cSldViewPr snapToGrid="0" snapToObjects="1">
      <p:cViewPr varScale="1">
        <p:scale>
          <a:sx n="90" d="100"/>
          <a:sy n="90" d="100"/>
        </p:scale>
        <p:origin x="22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28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 – 3 people per groupBreakout – pre-assignedMixture – geographic region together – do not want 2 people from the same coalition to be in the same breakout groupSharing experiences across organizations/coalitions3 minute warning 
1)
2) What are some physical examples of structural racism in your community? – how do you see it in Greenville, how do you see it in Florence?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Necessite</a:t>
            </a:r>
            <a:r>
              <a:rPr lang="en-US" dirty="0"/>
              <a:t> - https://necessite.co/shop/the-shop/ </a:t>
            </a:r>
          </a:p>
          <a:p>
            <a:endParaRPr lang="en-US" dirty="0"/>
          </a:p>
          <a:p>
            <a:r>
              <a:rPr lang="en-US"/>
              <a:t>The Nile List - https://www.thenilelist.com/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come off mute and say thank you!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it over to USC/Introduce Jennifer and Latesha - Antonio will introduce
Seek - first to understand
Find - Common ground
Walk - a mile in another's shoes
Learn - Learn to Listen and pause before speaking
Express - Express what you are really feeling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xB6CsHWHhSAoPd-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KTmcftgsaOFOPhd8U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KRv-hE220Rmz2RVL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vWKjIaJjVKJsqKL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QPJY_YvzZKdiwaME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KbYVujTFuIoYrV6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KbYSiLstzCWvuR0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ZgPkoHZp1AY9sOj5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YPZDFlLubsfg9EJR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YT_bab_xbTP35TM7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cjWtfdHssiGZhgW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YQZvtyK8P19WZO8b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U2eouZj1nkpfNGm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W3M8B8BJtkBDzTLJ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_QtCUnrGOE-NqWG7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KbYYNnPvamqXup4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_R8mvBXoLtaMAZ0O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KbYbZzSMbsKccxe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KPKYgGNOKZYyQQRS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K61LPvbr_FtEjdb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K61T6VNgusmYzHJ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UwpwtVSsT0cs2PV7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ZcTlrySKf_c62Sob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Uw8sjIcWnz_zqgRY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NVK61ll6xfPBdOMBo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185</Words>
  <Application>Microsoft Office PowerPoint</Application>
  <PresentationFormat>On-screen Show (16:9)</PresentationFormat>
  <Paragraphs>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Patrick &amp; Katie</cp:lastModifiedBy>
  <cp:revision>2</cp:revision>
  <dcterms:created xsi:type="dcterms:W3CDTF">2020-12-08T03:04:31Z</dcterms:created>
  <dcterms:modified xsi:type="dcterms:W3CDTF">2020-12-08T03:08:16Z</dcterms:modified>
</cp:coreProperties>
</file>