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notesMasterIdLst>
    <p:notesMasterId r:id="rId42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arget="slides/slide36.xml" Type="http://schemas.openxmlformats.org/officeDocument/2006/relationships/slide"/>  <Relationship Id="rId38" Type="http://schemas.openxmlformats.org/officeDocument/2006/relationships/presProps" Target="presProps.xml"/>  <Relationship Id="rId39" Type="http://schemas.openxmlformats.org/officeDocument/2006/relationships/viewProps" Target="viewProps.xml"/>  <Relationship Id="rId40" Type="http://schemas.openxmlformats.org/officeDocument/2006/relationships/theme" Target="theme/theme1.xml"/>  <Relationship Id="rId41" Type="http://schemas.openxmlformats.org/officeDocument/2006/relationships/tableStyles" Target="tableStyles.xml"/>  <Relationship Id="rId42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Lunch break:7 mins total
https://www.youtube.com/watch?v=xjtPMiumixA
https://www.youtube.com/watch?v=KhfkYzUwYFk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 your buttons! Mute, camera on/off, raise hand!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CODE: 5448 0102 or Link:https://www.menti.com/vsd7du9bj1
https://www.menti.com/vsd7du9bj1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36.xml.rels><?xml version="1.0" encoding="UTF-8" standalone="yes"?>
<Relationships xmlns="http://schemas.openxmlformats.org/package/2006/relationships"><Relationship Id="rId1" Target="../media/image3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6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5a6e011-9ec9-40e7-a973-7551c1e5c10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d9fcb4d-bd11-40a1-8462-0fca0f01870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ce6c588-7794-45a2-bb4c-23e311aa76f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310e109-8b7c-454f-81a9-29f7d552f35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fdc4b07-ee4b-4e08-bc98-32b979d10f5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35290c1-83c9-461e-9abd-7e49453eaea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d275ccd-be6a-445d-bb39-0f77deb8e99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2a11879-9672-4d9c-857b-d919f7b80b8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28ca0be-fcc2-4727-b1c0-157e4095496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c07d456-b858-4a89-8fed-84cce3fa1f4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d568d61-d4ae-4253-b0ce-71fec736008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ac6883b-404e-4e14-89e7-00733a95e64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c1c2355-6e60-4206-851a-4589b5b5ad1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0295af6-f3d1-4fcd-845c-d46e75e61e4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1c0d677-d6c6-4d7e-8548-37ca7abc266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4f4bfaa-c336-422e-be73-34f7bdc5e08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ffee9ec-ce4b-4a1e-9f10-e3b96926a85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2a0202b-d2c4-4e2b-acfd-adef55d5e7a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71c257c-5ebc-445b-a8a5-ddd9e22a437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db200aa-6b3c-4f2a-b56e-72924497638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fa86fd5-095e-45f9-91f3-6a2de50f10c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a3bf214-0096-4a77-aad3-fca01a4fab7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4fa181b-fbac-46ad-88a3-67b99322f9b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f72b437-572b-4ddc-9f56-83458f6d9ff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050db3a-4261-4fc7-885b-de1e049f14c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60f0f80-053a-4d84-839e-8f432eab766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7556dd0-b109-4f55-91f2-e82300a27f4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3ee6889-77b7-40cd-b16b-bbf735d1dce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0c51c79-7191-4898-9249-4d2709bfef5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14f7081-1ff7-4075-9122-3b5043f17c1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199f58f-0605-4819-8084-d07f4423ee0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4af408d-7782-40a0-bc61-5ec2f2b4e4c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3d0c0bf-8e10-455f-9ccc-a286cbd36ba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696cd7f-2e1a-43ee-bdc5-bf762d6ecfe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7ec1b0f-eba9-4bda-9198-ac4fdf8bdf1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03cca40-84fb-4531-804d-b22b4dc54b1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2022-05-26T19:08:10.072Z</dcterms:created>
  <dcterms:modified xsi:type="dcterms:W3CDTF">2022-05-26T19:08:10.072Z</dcterms:modified>
</cp:coreProperties>
</file>