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639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183ED-6B01-E747-B11F-FAABBF247F0B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BF268-70A2-FF47-818D-1238210A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Place - Describe the place - your community.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People- Describe the population/people? (Intended beneficiaries)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Plot - What is the plot?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What needs to be addressed? Describe your need. (Needs Statement)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Purpose - Discuss your purpose? What are you doing about the plot?  Remember, you and your organization in this scenario, are the “hero - The Avengers” of the story.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Program Description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Production/Progress - How are lives changed?  What are your outcomes– both past (track record) and expected (results of additional funding).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F268-70A2-FF47-818D-1238210A5B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9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4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2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9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78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35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5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5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40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1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81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50BD10-D3FB-E148-B7A1-14F83600E12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A49878-659F-0448-8AD4-F5E5C2CA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9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458E-6038-9681-7EBF-0BD5C1724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871529"/>
            <a:ext cx="6815669" cy="1515533"/>
          </a:xfrm>
        </p:spPr>
        <p:txBody>
          <a:bodyPr/>
          <a:lstStyle/>
          <a:p>
            <a:r>
              <a:rPr lang="en-US" b="1" dirty="0">
                <a:solidFill>
                  <a:srgbClr val="4B7BD0"/>
                </a:solidFill>
                <a:latin typeface="Chalkboard" panose="03050602040202020205" pitchFamily="66" charset="77"/>
              </a:rPr>
              <a:t>THE ART OF STORYTELLING</a:t>
            </a:r>
          </a:p>
        </p:txBody>
      </p:sp>
    </p:spTree>
    <p:extLst>
      <p:ext uri="{BB962C8B-B14F-4D97-AF65-F5344CB8AC3E}">
        <p14:creationId xmlns:p14="http://schemas.microsoft.com/office/powerpoint/2010/main" val="251585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EAE4-FEE5-484F-BE61-6C95F0C0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4B7BD0"/>
                </a:solidFill>
                <a:latin typeface="Chalkboard" panose="03050602040202020205" pitchFamily="66" charset="77"/>
              </a:rPr>
              <a:t>OBJECTIVES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53AD06-6235-4F42-8171-101D87FAA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0" i="0" u="none" strike="noStrike">
                <a:effectLst/>
                <a:latin typeface="Garamond" panose="02020404030301010803" pitchFamily="18" charset="0"/>
              </a:rPr>
              <a:t>Discuss the key elements of compelling storytelling.</a:t>
            </a:r>
          </a:p>
          <a:p>
            <a:pPr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200" b="0" i="0" u="none" strike="noStrike">
              <a:effectLst/>
              <a:latin typeface="Garamond" panose="02020404030301010803" pitchFamily="18" charset="0"/>
            </a:endParaRPr>
          </a:p>
          <a:p>
            <a:pPr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0" i="0" u="none" strike="noStrike">
                <a:effectLst/>
                <a:latin typeface="Garamond" panose="02020404030301010803" pitchFamily="18" charset="0"/>
              </a:rPr>
              <a:t>Discuss the 4 Ps (People, Place, Purpose, Plot and Production/Progress)</a:t>
            </a:r>
          </a:p>
          <a:p>
            <a:pPr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200" b="0" i="0" u="none" strike="noStrike">
              <a:effectLst/>
              <a:latin typeface="Garamond" panose="02020404030301010803" pitchFamily="18" charset="0"/>
            </a:endParaRPr>
          </a:p>
          <a:p>
            <a:pPr rtl="0" fontAlgn="base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b="0" i="0" u="none" strike="noStrike">
                <a:effectLst/>
                <a:latin typeface="Garamond" panose="02020404030301010803" pitchFamily="18" charset="0"/>
              </a:rPr>
              <a:t>Explain the use of storytelling as a communication tool in narrative writing (grants).</a:t>
            </a:r>
          </a:p>
          <a:p>
            <a:pPr rtl="0" fontAlgn="base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b="0" i="0" u="none" strike="noStrike">
              <a:effectLst/>
              <a:latin typeface="Garamond" panose="02020404030301010803" pitchFamily="18" charset="0"/>
            </a:endParaRPr>
          </a:p>
          <a:p>
            <a:pPr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0" i="0" u="none" strike="noStrike">
                <a:effectLst/>
                <a:latin typeface="Garamond" panose="02020404030301010803" pitchFamily="18" charset="0"/>
              </a:rPr>
              <a:t>Apply the 4 Ps of storytelling to developing a story about the grantee community. 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pic>
        <p:nvPicPr>
          <p:cNvPr id="10" name="Graphic 9" descr="Subtitles">
            <a:extLst>
              <a:ext uri="{FF2B5EF4-FFF2-40B4-BE49-F238E27FC236}">
                <a16:creationId xmlns:a16="http://schemas.microsoft.com/office/drawing/2014/main" id="{D0F7AD3B-E8FD-794A-93AE-731997C9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8738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CCEE-E9F1-6638-FB38-CA858716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4B7BD0"/>
                </a:solidFill>
                <a:latin typeface="Chalkboard" panose="03050602040202020205" pitchFamily="66" charset="77"/>
              </a:rPr>
              <a:t>WHAT IS STORYTELLING?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F1A1-9D0C-BB41-CF66-1E694721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  <a:latin typeface="+mj-lt"/>
              </a:rPr>
              <a:t>S</a:t>
            </a:r>
            <a:r>
              <a:rPr lang="en-US" b="0" i="0" u="none" strike="noStrike" dirty="0">
                <a:solidFill>
                  <a:srgbClr val="202124"/>
                </a:solidFill>
                <a:effectLst/>
                <a:latin typeface="+mj-lt"/>
              </a:rPr>
              <a:t>torytelling </a:t>
            </a:r>
            <a:r>
              <a:rPr lang="en-US" b="0" i="0" u="none" strike="noStrike" dirty="0">
                <a:solidFill>
                  <a:srgbClr val="040C28"/>
                </a:solidFill>
                <a:effectLst/>
                <a:latin typeface="+mj-lt"/>
              </a:rPr>
              <a:t>taps into the human desire to connect through shared experiences</a:t>
            </a:r>
          </a:p>
          <a:p>
            <a:r>
              <a:rPr lang="en-US" dirty="0">
                <a:solidFill>
                  <a:srgbClr val="0D1931"/>
                </a:solidFill>
                <a:latin typeface="+mj-lt"/>
              </a:rPr>
              <a:t>H</a:t>
            </a:r>
            <a:r>
              <a:rPr lang="en-US" b="0" i="0" u="none" strike="noStrike" dirty="0">
                <a:solidFill>
                  <a:srgbClr val="0D1931"/>
                </a:solidFill>
                <a:effectLst/>
                <a:latin typeface="+mj-lt"/>
              </a:rPr>
              <a:t>elps the funder connect with your idea, mission, community and overall goals.</a:t>
            </a:r>
            <a:endParaRPr lang="en-US" dirty="0">
              <a:solidFill>
                <a:srgbClr val="040C28"/>
              </a:solidFill>
              <a:latin typeface="+mj-lt"/>
            </a:endParaRPr>
          </a:p>
          <a:p>
            <a:r>
              <a:rPr lang="en-US" dirty="0">
                <a:solidFill>
                  <a:srgbClr val="0D1931"/>
                </a:solidFill>
                <a:latin typeface="+mj-lt"/>
              </a:rPr>
              <a:t>S</a:t>
            </a:r>
            <a:r>
              <a:rPr lang="en-US" b="0" i="0" u="none" strike="noStrike" dirty="0">
                <a:solidFill>
                  <a:srgbClr val="0D1931"/>
                </a:solidFill>
                <a:effectLst/>
                <a:latin typeface="+mj-lt"/>
              </a:rPr>
              <a:t>et yourself apart amongs</a:t>
            </a:r>
            <a:r>
              <a:rPr lang="en-US" dirty="0">
                <a:solidFill>
                  <a:srgbClr val="0D1931"/>
                </a:solidFill>
                <a:latin typeface="+mj-lt"/>
              </a:rPr>
              <a:t>t many proposal</a:t>
            </a:r>
            <a:endParaRPr lang="en-US" b="0" i="0" u="none" strike="noStrike" dirty="0">
              <a:solidFill>
                <a:srgbClr val="0D1931"/>
              </a:solidFill>
              <a:effectLst/>
              <a:latin typeface="+mj-lt"/>
            </a:endParaRPr>
          </a:p>
          <a:p>
            <a:r>
              <a:rPr lang="en-US" dirty="0">
                <a:solidFill>
                  <a:srgbClr val="0D1931"/>
                </a:solidFill>
                <a:latin typeface="+mj-lt"/>
              </a:rPr>
              <a:t>We are still weaving in facts!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80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458E-6038-9681-7EBF-0BD5C1724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2899830"/>
            <a:ext cx="6815669" cy="1515533"/>
          </a:xfrm>
        </p:spPr>
        <p:txBody>
          <a:bodyPr/>
          <a:lstStyle/>
          <a:p>
            <a:r>
              <a:rPr lang="en-US" b="1" dirty="0">
                <a:solidFill>
                  <a:srgbClr val="4B7BD0"/>
                </a:solidFill>
                <a:latin typeface="Chalkboard" panose="03050602040202020205" pitchFamily="66" charset="77"/>
              </a:rPr>
              <a:t>WHAT MAKES A GREAT STORY?</a:t>
            </a:r>
          </a:p>
        </p:txBody>
      </p:sp>
    </p:spTree>
    <p:extLst>
      <p:ext uri="{BB962C8B-B14F-4D97-AF65-F5344CB8AC3E}">
        <p14:creationId xmlns:p14="http://schemas.microsoft.com/office/powerpoint/2010/main" val="366803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CCEE-E9F1-6638-FB38-CA858716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4B7BD0"/>
                </a:solidFill>
                <a:latin typeface="Chalkboard" panose="03050602040202020205" pitchFamily="66" charset="77"/>
              </a:rPr>
              <a:t>THE 4 P’S – Plus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F1A1-9D0C-BB41-CF66-1E694721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– Where is it happening? Setting?</a:t>
            </a:r>
          </a:p>
          <a:p>
            <a:r>
              <a:rPr lang="en-US" dirty="0"/>
              <a:t>People- Who is it about?</a:t>
            </a:r>
          </a:p>
          <a:p>
            <a:r>
              <a:rPr lang="en-US" dirty="0"/>
              <a:t>Plot – What is happening?</a:t>
            </a:r>
          </a:p>
          <a:p>
            <a:r>
              <a:rPr lang="en-US" dirty="0"/>
              <a:t>Purpose – Why do you exist to solve what is happening? How can the funder be an “Avenger” too?</a:t>
            </a:r>
          </a:p>
          <a:p>
            <a:r>
              <a:rPr lang="en-US" dirty="0"/>
              <a:t>Production/Progress – What have you done to solve what is happening? </a:t>
            </a:r>
          </a:p>
        </p:txBody>
      </p:sp>
    </p:spTree>
    <p:extLst>
      <p:ext uri="{BB962C8B-B14F-4D97-AF65-F5344CB8AC3E}">
        <p14:creationId xmlns:p14="http://schemas.microsoft.com/office/powerpoint/2010/main" val="165058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CCEE-E9F1-6638-FB38-CA858716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4B7BD0"/>
                </a:solidFill>
                <a:latin typeface="Chalkboard" panose="03050602040202020205" pitchFamily="66" charset="77"/>
              </a:rPr>
              <a:t>HOW TO INCORPORATE INTO YOUR WRITING </a:t>
            </a:r>
            <a:endParaRPr lang="en-US" b="1" dirty="0">
              <a:solidFill>
                <a:srgbClr val="4B7BD0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F1A1-9D0C-BB41-CF66-1E694721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Place- Community Description </a:t>
            </a:r>
          </a:p>
          <a:p>
            <a:pPr marL="4572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People- Target Audience/ Intended Beneficiaries</a:t>
            </a:r>
          </a:p>
          <a:p>
            <a:pPr marL="4572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Plot- Need Statement, what needs addressing</a:t>
            </a:r>
          </a:p>
          <a:p>
            <a:pPr marL="45720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Purpose- Program Description</a:t>
            </a:r>
          </a:p>
          <a:p>
            <a:pPr marL="4572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Production/Progress- Outcomes</a:t>
            </a:r>
          </a:p>
        </p:txBody>
      </p:sp>
    </p:spTree>
    <p:extLst>
      <p:ext uri="{BB962C8B-B14F-4D97-AF65-F5344CB8AC3E}">
        <p14:creationId xmlns:p14="http://schemas.microsoft.com/office/powerpoint/2010/main" val="186624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458E-6038-9681-7EBF-0BD5C1724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2142064"/>
            <a:ext cx="6815669" cy="1515533"/>
          </a:xfrm>
        </p:spPr>
        <p:txBody>
          <a:bodyPr/>
          <a:lstStyle/>
          <a:p>
            <a:r>
              <a:rPr lang="en-US" b="1" dirty="0">
                <a:solidFill>
                  <a:srgbClr val="4B7BD0"/>
                </a:solidFill>
                <a:latin typeface="Chalkboard" panose="03050602040202020205" pitchFamily="66" charset="77"/>
              </a:rPr>
              <a:t>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59583-76F8-535C-3EBE-2010BD8A5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78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{2B6D7DAC-05B7-ED4A-9ECC-38DDD520DA47}tf10001064</Template>
  <TotalTime>37</TotalTime>
  <Words>311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Chalkboard</vt:lpstr>
      <vt:lpstr>Garamond</vt:lpstr>
      <vt:lpstr>Organic</vt:lpstr>
      <vt:lpstr>THE ART OF STORYTELLING</vt:lpstr>
      <vt:lpstr>OBJECTIVES</vt:lpstr>
      <vt:lpstr>WHAT IS STORYTELLING?</vt:lpstr>
      <vt:lpstr>WHAT MAKES A GREAT STORY?</vt:lpstr>
      <vt:lpstr>THE 4 P’S – Plus One</vt:lpstr>
      <vt:lpstr>HOW TO INCORPORATE INTO YOUR WRITING </vt:lpstr>
      <vt:lpstr>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STORYTELLING</dc:title>
  <dc:creator>Tiffany Mack</dc:creator>
  <cp:lastModifiedBy>Katie Zenger</cp:lastModifiedBy>
  <cp:revision>4</cp:revision>
  <dcterms:created xsi:type="dcterms:W3CDTF">2023-12-06T06:02:03Z</dcterms:created>
  <dcterms:modified xsi:type="dcterms:W3CDTF">2023-12-06T14:24:34Z</dcterms:modified>
</cp:coreProperties>
</file>